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287" r:id="rId62"/>
    <p:sldId id="288" r:id="rId63"/>
    <p:sldId id="289" r:id="rId64"/>
    <p:sldId id="290" r:id="rId65"/>
    <p:sldId id="306" r:id="rId6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9"/>
    <p:restoredTop sz="94669"/>
  </p:normalViewPr>
  <p:slideViewPr>
    <p:cSldViewPr snapToGrid="0">
      <p:cViewPr varScale="1">
        <p:scale>
          <a:sx n="57" d="100"/>
          <a:sy n="57" d="100"/>
        </p:scale>
        <p:origin x="9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Nivel de texto 1…"/>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8" indent="-390768" algn="ctr">
              <a:spcBef>
                <a:spcPts val="0"/>
              </a:spcBef>
              <a:defRPr sz="3200" i="1"/>
            </a:lvl2pPr>
            <a:lvl3pPr marL="1660768" indent="-390768" algn="ctr">
              <a:spcBef>
                <a:spcPts val="0"/>
              </a:spcBef>
              <a:defRPr sz="3200" i="1"/>
            </a:lvl3pPr>
            <a:lvl4pPr marL="2295768" indent="-390768" algn="ctr">
              <a:spcBef>
                <a:spcPts val="0"/>
              </a:spcBef>
              <a:defRPr sz="3200" i="1"/>
            </a:lvl4pPr>
            <a:lvl5pPr marL="2930768" indent="-390768" algn="ctr">
              <a:spcBef>
                <a:spcPts val="0"/>
              </a:spcBef>
              <a:defRPr sz="3200" i="1"/>
            </a:lvl5pPr>
          </a:lstStyle>
          <a:p>
            <a:r>
              <a:t>Nivel de texto 1</a:t>
            </a:r>
          </a:p>
          <a:p>
            <a:pPr lvl="1"/>
            <a:r>
              <a:t>Nivel de texto 2</a:t>
            </a:r>
          </a:p>
          <a:p>
            <a:pPr lvl="2"/>
            <a:r>
              <a:t>Nivel de texto 3</a:t>
            </a:r>
          </a:p>
          <a:p>
            <a:pPr lvl="3"/>
            <a:r>
              <a:t>Nivel de texto 4</a:t>
            </a:r>
          </a:p>
          <a:p>
            <a:pPr lvl="4"/>
            <a:r>
              <a:t>Nivel de texto 5</a:t>
            </a:r>
          </a:p>
        </p:txBody>
      </p:sp>
      <p:sp>
        <p:nvSpPr>
          <p:cNvPr id="94" name="“Escribe una cita aquí”"/>
          <p:cNvSpPr txBox="1">
            <a:spLocks noGrp="1"/>
          </p:cNvSpPr>
          <p:nvPr>
            <p:ph type="body" sz="quarter" idx="21"/>
          </p:nvPr>
        </p:nvSpPr>
        <p:spPr>
          <a:xfrm>
            <a:off x="2387600" y="6076950"/>
            <a:ext cx="19621500" cy="825500"/>
          </a:xfrm>
          <a:prstGeom prst="rect">
            <a:avLst/>
          </a:prstGeom>
        </p:spPr>
        <p:txBody>
          <a:bodyPr/>
          <a:lstStyle/>
          <a:p>
            <a:endParaRP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Vista de la playa y el mar desde una duna de arena cubierta de hierba"/>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ítulo de la diapositiva"/>
          <p:cNvSpPr txBox="1">
            <a:spLocks noGrp="1"/>
          </p:cNvSpPr>
          <p:nvPr>
            <p:ph type="title" hasCustomPrompt="1"/>
          </p:nvPr>
        </p:nvSpPr>
        <p:spPr>
          <a:xfrm>
            <a:off x="1206500" y="1079500"/>
            <a:ext cx="21971000" cy="1433164"/>
          </a:xfrm>
          <a:prstGeom prst="rect">
            <a:avLst/>
          </a:prstGeom>
        </p:spPr>
        <p:txBody>
          <a:bodyPr anchor="t"/>
          <a:lstStyle>
            <a:lvl1pPr algn="l" defTabSz="2438337">
              <a:lnSpc>
                <a:spcPct val="80000"/>
              </a:lnSpc>
              <a:defRPr sz="8500" b="1" spc="-170">
                <a:latin typeface="+mn-lt"/>
                <a:ea typeface="+mn-ea"/>
                <a:cs typeface="+mn-cs"/>
                <a:sym typeface="Helvetica Neue"/>
              </a:defRPr>
            </a:lvl1pPr>
          </a:lstStyle>
          <a:p>
            <a:r>
              <a:t>Título de la diapositiva</a:t>
            </a:r>
          </a:p>
        </p:txBody>
      </p:sp>
      <p:sp>
        <p:nvSpPr>
          <p:cNvPr id="118" name="Nivel de texto 1…"/>
          <p:cNvSpPr txBox="1">
            <a:spLocks noGrp="1"/>
          </p:cNvSpPr>
          <p:nvPr>
            <p:ph type="body" sz="quarter" idx="1" hasCustomPrompt="1"/>
          </p:nvPr>
        </p:nvSpPr>
        <p:spPr>
          <a:xfrm>
            <a:off x="1206500" y="2372960"/>
            <a:ext cx="21971000" cy="934782"/>
          </a:xfrm>
          <a:prstGeom prst="rect">
            <a:avLst/>
          </a:prstGeom>
        </p:spPr>
        <p:txBody>
          <a:bodyPr lIns="45718" tIns="45718" rIns="45718" bIns="45718" anchor="t"/>
          <a:lstStyle>
            <a:lvl1pPr marL="0" indent="0">
              <a:spcBef>
                <a:spcPts val="0"/>
              </a:spcBef>
              <a:buSzTx/>
              <a:buNone/>
              <a:defRPr sz="5500" b="1"/>
            </a:lvl1pPr>
            <a:lvl2pPr marL="1306634" indent="-671634">
              <a:spcBef>
                <a:spcPts val="0"/>
              </a:spcBef>
              <a:defRPr sz="5500" b="1"/>
            </a:lvl2pPr>
            <a:lvl3pPr marL="1941634" indent="-671634">
              <a:spcBef>
                <a:spcPts val="0"/>
              </a:spcBef>
              <a:defRPr sz="5500" b="1"/>
            </a:lvl3pPr>
            <a:lvl4pPr marL="2576634" indent="-671634">
              <a:spcBef>
                <a:spcPts val="0"/>
              </a:spcBef>
              <a:defRPr sz="5500" b="1"/>
            </a:lvl4pPr>
            <a:lvl5pPr marL="3211634" indent="-671634">
              <a:spcBef>
                <a:spcPts val="0"/>
              </a:spcBef>
              <a:defRPr sz="5500" b="1"/>
            </a:lvl5pPr>
          </a:lstStyle>
          <a:p>
            <a:r>
              <a:t>Subtítulo de la diapositiva</a:t>
            </a:r>
          </a:p>
          <a:p>
            <a:pPr lvl="1"/>
            <a:endParaRPr/>
          </a:p>
          <a:p>
            <a:pPr lvl="2"/>
            <a:endParaRPr/>
          </a:p>
          <a:p>
            <a:pPr lvl="3"/>
            <a:endParaRPr/>
          </a:p>
          <a:p>
            <a:pPr lvl="4"/>
            <a:endParaRPr/>
          </a:p>
        </p:txBody>
      </p:sp>
      <p:sp>
        <p:nvSpPr>
          <p:cNvPr id="119" name="Nivel de texto 1…"/>
          <p:cNvSpPr txBox="1">
            <a:spLocks noGrp="1"/>
          </p:cNvSpPr>
          <p:nvPr>
            <p:ph type="body" idx="21" hasCustomPrompt="1"/>
          </p:nvPr>
        </p:nvSpPr>
        <p:spPr>
          <a:xfrm>
            <a:off x="1206500" y="4248503"/>
            <a:ext cx="21971000" cy="8256014"/>
          </a:xfrm>
          <a:prstGeom prst="rect">
            <a:avLst/>
          </a:prstGeom>
        </p:spPr>
        <p:txBody>
          <a:bodyPr anchor="t"/>
          <a:lstStyle>
            <a:lvl1pPr marL="609600" indent="-609600" defTabSz="2438337">
              <a:lnSpc>
                <a:spcPct val="90000"/>
              </a:lnSpc>
              <a:spcBef>
                <a:spcPts val="4500"/>
              </a:spcBef>
              <a:buSzPct val="123000"/>
            </a:lvl1pPr>
          </a:lstStyle>
          <a:p>
            <a:r>
              <a:t>Texto de viñeta de la diapositiva</a:t>
            </a:r>
          </a:p>
        </p:txBody>
      </p:sp>
      <p:sp>
        <p:nvSpPr>
          <p:cNvPr id="120" name="Número de diapositiva"/>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Vista de la playa y el mar desde una duna de arena cubierta de hierba"/>
          <p:cNvSpPr>
            <a:spLocks noGrp="1"/>
          </p:cNvSpPr>
          <p:nvPr>
            <p:ph type="pic" idx="21"/>
          </p:nvPr>
        </p:nvSpPr>
        <p:spPr>
          <a:xfrm>
            <a:off x="3125966" y="-393700"/>
            <a:ext cx="18135605" cy="120904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Garza volando bajo en una playa con una pequeña valla en primer plano"/>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Camino de arena entre dos colinas que lleva al mar"/>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689100" y="1778000"/>
            <a:ext cx="21005800" cy="101600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Camino de arena entre dos colinas que lleva al mar"/>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Garza volando bajo en una playa con una pequeña valla en primer plano"/>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sta de la playa y el mar desde una duna de arena cubierta de hierba"/>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5pPr>
      <a:lvl6pPr marL="3761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6pPr>
      <a:lvl7pPr marL="4396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7pPr>
      <a:lvl8pPr marL="5031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8pPr>
      <a:lvl9pPr marL="5666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roduïm, consumim i gestionem la nostra pròpia energia."/>
          <p:cNvSpPr txBox="1"/>
          <p:nvPr/>
        </p:nvSpPr>
        <p:spPr>
          <a:xfrm>
            <a:off x="1223691" y="6118736"/>
            <a:ext cx="21936618" cy="3339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600" b="1">
                <a:solidFill>
                  <a:srgbClr val="88CABF"/>
                </a:solidFill>
              </a:defRPr>
            </a:lvl1pPr>
          </a:lstStyle>
          <a:p>
            <a:r>
              <a:t>Produïm, consumim i gestionem la nostra pròpia energia.</a:t>
            </a:r>
          </a:p>
        </p:txBody>
      </p:sp>
      <p:pic>
        <p:nvPicPr>
          <p:cNvPr id="130" name="Imagen" descr="Imagen"/>
          <p:cNvPicPr>
            <a:picLocks noChangeAspect="1"/>
          </p:cNvPicPr>
          <p:nvPr/>
        </p:nvPicPr>
        <p:blipFill>
          <a:blip r:embed="rId2"/>
          <a:srcRect t="18294" b="33946"/>
          <a:stretch>
            <a:fillRect/>
          </a:stretch>
        </p:blipFill>
        <p:spPr>
          <a:xfrm>
            <a:off x="1730056" y="73781"/>
            <a:ext cx="20171614" cy="541906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resentació al veïnat"/>
          <p:cNvSpPr txBox="1"/>
          <p:nvPr/>
        </p:nvSpPr>
        <p:spPr>
          <a:xfrm>
            <a:off x="9745218" y="1214384"/>
            <a:ext cx="4893565"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Helvetica Neue Medium"/>
                <a:ea typeface="Helvetica Neue Medium"/>
                <a:cs typeface="Helvetica Neue Medium"/>
                <a:sym typeface="Helvetica Neue Medium"/>
              </a:defRPr>
            </a:lvl1pPr>
          </a:lstStyle>
          <a:p>
            <a:r>
              <a:t>Tallers participatius</a:t>
            </a:r>
          </a:p>
        </p:txBody>
      </p:sp>
      <p:pic>
        <p:nvPicPr>
          <p:cNvPr id="179"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180" name="PHOTO-2021-12-27-18-50-26 2.JPG" descr="PHOTO-2021-12-27-18-50-26 2.JPG"/>
          <p:cNvPicPr>
            <a:picLocks noChangeAspect="1"/>
          </p:cNvPicPr>
          <p:nvPr/>
        </p:nvPicPr>
        <p:blipFill>
          <a:blip r:embed="rId3"/>
          <a:stretch>
            <a:fillRect/>
          </a:stretch>
        </p:blipFill>
        <p:spPr>
          <a:xfrm>
            <a:off x="1086695" y="2226532"/>
            <a:ext cx="7924922" cy="10566563"/>
          </a:xfrm>
          <a:prstGeom prst="rect">
            <a:avLst/>
          </a:prstGeom>
          <a:ln w="12700">
            <a:miter lim="400000"/>
          </a:ln>
        </p:spPr>
      </p:pic>
      <p:pic>
        <p:nvPicPr>
          <p:cNvPr id="181" name="d2c4df31-9ddc-4402-9c41-ba81aeb79340.JPG" descr="d2c4df31-9ddc-4402-9c41-ba81aeb79340.JPG"/>
          <p:cNvPicPr>
            <a:picLocks noChangeAspect="1"/>
          </p:cNvPicPr>
          <p:nvPr/>
        </p:nvPicPr>
        <p:blipFill>
          <a:blip r:embed="rId4"/>
          <a:stretch>
            <a:fillRect/>
          </a:stretch>
        </p:blipFill>
        <p:spPr>
          <a:xfrm>
            <a:off x="9223254" y="2218800"/>
            <a:ext cx="14702554" cy="827018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n" descr="Imagen"/>
          <p:cNvPicPr>
            <a:picLocks noChangeAspect="1"/>
          </p:cNvPicPr>
          <p:nvPr/>
        </p:nvPicPr>
        <p:blipFill>
          <a:blip r:embed="rId2"/>
          <a:stretch>
            <a:fillRect/>
          </a:stretch>
        </p:blipFill>
        <p:spPr>
          <a:xfrm>
            <a:off x="426282" y="2426392"/>
            <a:ext cx="20686970" cy="10153540"/>
          </a:xfrm>
          <a:prstGeom prst="rect">
            <a:avLst/>
          </a:prstGeom>
          <a:ln w="12700">
            <a:miter lim="400000"/>
          </a:ln>
        </p:spPr>
      </p:pic>
      <p:pic>
        <p:nvPicPr>
          <p:cNvPr id="184" name="Imagen" descr="Imagen"/>
          <p:cNvPicPr>
            <a:picLocks noChangeAspect="1"/>
          </p:cNvPicPr>
          <p:nvPr/>
        </p:nvPicPr>
        <p:blipFill>
          <a:blip r:embed="rId3"/>
          <a:stretch>
            <a:fillRect/>
          </a:stretch>
        </p:blipFill>
        <p:spPr>
          <a:xfrm>
            <a:off x="20088935" y="1281308"/>
            <a:ext cx="3670302" cy="5321302"/>
          </a:xfrm>
          <a:prstGeom prst="rect">
            <a:avLst/>
          </a:prstGeom>
          <a:ln w="12700">
            <a:miter lim="400000"/>
          </a:ln>
        </p:spPr>
      </p:pic>
      <p:sp>
        <p:nvSpPr>
          <p:cNvPr id="185" name="Materials i estudis personalitzats"/>
          <p:cNvSpPr txBox="1"/>
          <p:nvPr/>
        </p:nvSpPr>
        <p:spPr>
          <a:xfrm>
            <a:off x="7130667" y="1693526"/>
            <a:ext cx="10122663" cy="89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200">
                <a:latin typeface="Helvetica Neue Medium"/>
                <a:ea typeface="Helvetica Neue Medium"/>
                <a:cs typeface="Helvetica Neue Medium"/>
                <a:sym typeface="Helvetica Neue Medium"/>
              </a:defRPr>
            </a:lvl1pPr>
          </a:lstStyle>
          <a:p>
            <a:r>
              <a:t>Materials i estudis personalitzats</a:t>
            </a:r>
          </a:p>
        </p:txBody>
      </p:sp>
      <p:pic>
        <p:nvPicPr>
          <p:cNvPr id="186" name="Imagen" descr="Imagen"/>
          <p:cNvPicPr>
            <a:picLocks noChangeAspect="1"/>
          </p:cNvPicPr>
          <p:nvPr/>
        </p:nvPicPr>
        <p:blipFill>
          <a:blip r:embed="rId4"/>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n" descr="Imagen"/>
          <p:cNvPicPr>
            <a:picLocks noChangeAspect="1"/>
          </p:cNvPicPr>
          <p:nvPr/>
        </p:nvPicPr>
        <p:blipFill>
          <a:blip r:embed="rId2"/>
          <a:stretch>
            <a:fillRect/>
          </a:stretch>
        </p:blipFill>
        <p:spPr>
          <a:xfrm>
            <a:off x="638750" y="2581281"/>
            <a:ext cx="9948583" cy="7472024"/>
          </a:xfrm>
          <a:prstGeom prst="rect">
            <a:avLst/>
          </a:prstGeom>
          <a:ln w="12700">
            <a:miter lim="400000"/>
          </a:ln>
        </p:spPr>
      </p:pic>
      <p:pic>
        <p:nvPicPr>
          <p:cNvPr id="189" name="Imagen" descr="Imagen"/>
          <p:cNvPicPr>
            <a:picLocks noChangeAspect="1"/>
          </p:cNvPicPr>
          <p:nvPr/>
        </p:nvPicPr>
        <p:blipFill>
          <a:blip r:embed="rId3"/>
          <a:stretch>
            <a:fillRect/>
          </a:stretch>
        </p:blipFill>
        <p:spPr>
          <a:xfrm>
            <a:off x="11919105" y="2576447"/>
            <a:ext cx="9936620" cy="7481691"/>
          </a:xfrm>
          <a:prstGeom prst="rect">
            <a:avLst/>
          </a:prstGeom>
          <a:ln w="12700">
            <a:miter lim="400000"/>
          </a:ln>
        </p:spPr>
      </p:pic>
      <p:sp>
        <p:nvSpPr>
          <p:cNvPr id="190" name="Presentació al veïnat"/>
          <p:cNvSpPr txBox="1"/>
          <p:nvPr/>
        </p:nvSpPr>
        <p:spPr>
          <a:xfrm>
            <a:off x="9569996" y="1214384"/>
            <a:ext cx="5244009" cy="733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Helvetica Neue Medium"/>
                <a:ea typeface="Helvetica Neue Medium"/>
                <a:cs typeface="Helvetica Neue Medium"/>
                <a:sym typeface="Helvetica Neue Medium"/>
              </a:defRPr>
            </a:lvl1pPr>
          </a:lstStyle>
          <a:p>
            <a:r>
              <a:t>Presentació al veïnat</a:t>
            </a:r>
          </a:p>
        </p:txBody>
      </p:sp>
      <p:pic>
        <p:nvPicPr>
          <p:cNvPr id="191" name="Imagen" descr="Imagen"/>
          <p:cNvPicPr>
            <a:picLocks noChangeAspect="1"/>
          </p:cNvPicPr>
          <p:nvPr/>
        </p:nvPicPr>
        <p:blipFill>
          <a:blip r:embed="rId4"/>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0A8ADB8C-0E48-4E71-B4CA-BFFF8E3AC430_1_105_c.jpeg" descr="0A8ADB8C-0E48-4E71-B4CA-BFFF8E3AC430_1_105_c.jpeg"/>
          <p:cNvPicPr>
            <a:picLocks noChangeAspect="1"/>
          </p:cNvPicPr>
          <p:nvPr/>
        </p:nvPicPr>
        <p:blipFill>
          <a:blip r:embed="rId2">
            <a:alphaModFix amt="92431"/>
          </a:blip>
          <a:stretch>
            <a:fillRect/>
          </a:stretch>
        </p:blipFill>
        <p:spPr>
          <a:xfrm>
            <a:off x="-634604" y="-2441187"/>
            <a:ext cx="25653383" cy="19240039"/>
          </a:xfrm>
          <a:prstGeom prst="rect">
            <a:avLst/>
          </a:prstGeom>
          <a:ln w="12700">
            <a:miter lim="400000"/>
          </a:ln>
        </p:spPr>
      </p:pic>
      <p:pic>
        <p:nvPicPr>
          <p:cNvPr id="194"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
        <p:nvSpPr>
          <p:cNvPr id="195" name="Cost de l’instal.lació: 55.913,12 Euros.…"/>
          <p:cNvSpPr txBox="1"/>
          <p:nvPr/>
        </p:nvSpPr>
        <p:spPr>
          <a:xfrm>
            <a:off x="1033195" y="2752778"/>
            <a:ext cx="22317609" cy="8210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200" b="1">
                <a:ln w="12700" cap="flat">
                  <a:solidFill>
                    <a:srgbClr val="000000"/>
                  </a:solidFill>
                  <a:prstDash val="solid"/>
                  <a:miter lim="400000"/>
                </a:ln>
                <a:solidFill>
                  <a:srgbClr val="FFFFFF"/>
                </a:solidFill>
              </a:defRPr>
            </a:pPr>
            <a:r>
              <a:t>Cost de l’instal.lació: 55.913,12 Euros.</a:t>
            </a: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r>
              <a:t>Potencia instal.lada: 47.790 Wp.</a:t>
            </a: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r>
              <a:t>94,768 Participacions de 590 € i 500 Wp.</a:t>
            </a: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endParaRPr/>
          </a:p>
          <a:p>
            <a:pPr>
              <a:defRPr sz="5200" b="1">
                <a:ln w="12700" cap="flat">
                  <a:solidFill>
                    <a:srgbClr val="000000"/>
                  </a:solidFill>
                  <a:prstDash val="solid"/>
                  <a:miter lim="400000"/>
                </a:ln>
                <a:solidFill>
                  <a:srgbClr val="FFFFFF"/>
                </a:solidFill>
              </a:defRPr>
            </a:pPr>
            <a:r>
              <a:t>62 punts de subministrament, tres d'ells amb situació de vulnerabilitat.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G_3318.jpeg" descr="IMG_3318.jpeg"/>
          <p:cNvPicPr>
            <a:picLocks noChangeAspect="1"/>
          </p:cNvPicPr>
          <p:nvPr/>
        </p:nvPicPr>
        <p:blipFill>
          <a:blip r:embed="rId2"/>
          <a:stretch>
            <a:fillRect/>
          </a:stretch>
        </p:blipFill>
        <p:spPr>
          <a:xfrm>
            <a:off x="-406005" y="-4867281"/>
            <a:ext cx="24880989" cy="18660744"/>
          </a:xfrm>
          <a:prstGeom prst="rect">
            <a:avLst/>
          </a:prstGeom>
          <a:ln w="12700">
            <a:miter lim="400000"/>
          </a:ln>
        </p:spPr>
      </p:pic>
      <p:pic>
        <p:nvPicPr>
          <p:cNvPr id="198"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Captura de pantalla 2025-02-06 a las 10.00.52.png" descr="Captura de pantalla 2025-02-06 a las 10.00.52.png"/>
          <p:cNvPicPr>
            <a:picLocks noChangeAspect="1"/>
          </p:cNvPicPr>
          <p:nvPr/>
        </p:nvPicPr>
        <p:blipFill>
          <a:blip r:embed="rId2"/>
          <a:stretch>
            <a:fillRect/>
          </a:stretch>
        </p:blipFill>
        <p:spPr>
          <a:xfrm>
            <a:off x="2437218" y="346232"/>
            <a:ext cx="21812704" cy="13023536"/>
          </a:xfrm>
          <a:prstGeom prst="rect">
            <a:avLst/>
          </a:prstGeom>
          <a:ln w="12700">
            <a:miter lim="400000"/>
          </a:ln>
        </p:spPr>
      </p:pic>
      <p:pic>
        <p:nvPicPr>
          <p:cNvPr id="201"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Captura de pantalla 2025-02-06 a las 9.57.12.png" descr="Captura de pantalla 2025-02-06 a las 9.57.12.png"/>
          <p:cNvPicPr>
            <a:picLocks noChangeAspect="1"/>
          </p:cNvPicPr>
          <p:nvPr/>
        </p:nvPicPr>
        <p:blipFill>
          <a:blip r:embed="rId2"/>
          <a:stretch>
            <a:fillRect/>
          </a:stretch>
        </p:blipFill>
        <p:spPr>
          <a:xfrm>
            <a:off x="2132323" y="35115"/>
            <a:ext cx="22175274" cy="13958751"/>
          </a:xfrm>
          <a:prstGeom prst="rect">
            <a:avLst/>
          </a:prstGeom>
          <a:ln w="12700">
            <a:miter lim="400000"/>
          </a:ln>
        </p:spPr>
      </p:pic>
      <p:pic>
        <p:nvPicPr>
          <p:cNvPr id="204"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magen 3" descr="Imagen 3"/>
          <p:cNvPicPr>
            <a:picLocks noChangeAspect="1"/>
          </p:cNvPicPr>
          <p:nvPr/>
        </p:nvPicPr>
        <p:blipFill>
          <a:blip r:embed="rId2"/>
          <a:stretch>
            <a:fillRect/>
          </a:stretch>
        </p:blipFill>
        <p:spPr>
          <a:xfrm>
            <a:off x="1062682" y="716692"/>
            <a:ext cx="21828454" cy="12332043"/>
          </a:xfrm>
          <a:prstGeom prst="rect">
            <a:avLst/>
          </a:prstGeom>
          <a:ln w="12700">
            <a:miter lim="400000"/>
          </a:ln>
        </p:spPr>
      </p:pic>
      <p:pic>
        <p:nvPicPr>
          <p:cNvPr id="207"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n 3" descr="Imagen 3"/>
          <p:cNvPicPr>
            <a:picLocks noChangeAspect="1"/>
          </p:cNvPicPr>
          <p:nvPr/>
        </p:nvPicPr>
        <p:blipFill>
          <a:blip r:embed="rId2"/>
          <a:stretch>
            <a:fillRect/>
          </a:stretch>
        </p:blipFill>
        <p:spPr>
          <a:xfrm>
            <a:off x="345990" y="939113"/>
            <a:ext cx="23767232" cy="12035481"/>
          </a:xfrm>
          <a:prstGeom prst="rect">
            <a:avLst/>
          </a:prstGeom>
          <a:ln w="12700">
            <a:miter lim="400000"/>
          </a:ln>
        </p:spPr>
      </p:pic>
      <p:pic>
        <p:nvPicPr>
          <p:cNvPr id="210"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IMG_3318.jpeg"/>
          <p:cNvGrpSpPr/>
          <p:nvPr/>
        </p:nvGrpSpPr>
        <p:grpSpPr>
          <a:xfrm>
            <a:off x="-418705" y="-4879981"/>
            <a:ext cx="24906389" cy="18686144"/>
            <a:chOff x="0" y="0"/>
            <a:chExt cx="24906388" cy="18686143"/>
          </a:xfrm>
        </p:grpSpPr>
        <p:pic>
          <p:nvPicPr>
            <p:cNvPr id="212" name="image20.jpeg" descr="image20.jpeg"/>
            <p:cNvPicPr>
              <a:picLocks noChangeAspect="1"/>
            </p:cNvPicPr>
            <p:nvPr/>
          </p:nvPicPr>
          <p:blipFill>
            <a:blip r:embed="rId2">
              <a:alphaModFix amt="83828"/>
            </a:blip>
            <a:stretch>
              <a:fillRect/>
            </a:stretch>
          </p:blipFill>
          <p:spPr>
            <a:xfrm>
              <a:off x="12700" y="12700"/>
              <a:ext cx="24880989" cy="18660744"/>
            </a:xfrm>
            <a:prstGeom prst="rect">
              <a:avLst/>
            </a:prstGeom>
            <a:ln w="12700" cap="flat">
              <a:noFill/>
              <a:miter lim="400000"/>
            </a:ln>
            <a:effectLst/>
          </p:spPr>
        </p:pic>
        <p:sp>
          <p:nvSpPr>
            <p:cNvPr id="213" name="Rectángulo"/>
            <p:cNvSpPr/>
            <p:nvPr/>
          </p:nvSpPr>
          <p:spPr>
            <a:xfrm>
              <a:off x="0" y="0"/>
              <a:ext cx="24906389" cy="18686144"/>
            </a:xfrm>
            <a:prstGeom prst="rect">
              <a:avLst/>
            </a:prstGeom>
            <a:noFill/>
            <a:ln w="25400" cap="flat">
              <a:solidFill>
                <a:schemeClr val="accent1"/>
              </a:solidFill>
              <a:prstDash val="solid"/>
              <a:round/>
            </a:ln>
            <a:effectLst/>
          </p:spPr>
          <p:txBody>
            <a:bodyPr wrap="square" lIns="0" tIns="0" rIns="0" bIns="0" numCol="1" anchor="ctr">
              <a:noAutofit/>
            </a:bodyPr>
            <a:lstStyle/>
            <a:p>
              <a:endParaRPr/>
            </a:p>
          </p:txBody>
        </p:sp>
      </p:grpSp>
      <p:pic>
        <p:nvPicPr>
          <p:cNvPr id="215" name="kisspng-logo-factory-building-topcast-symbol-5b2eab0aaff006.2388279615297850987207.png" descr="kisspng-logo-factory-building-topcast-symbol-5b2eab0aaff006.2388279615297850987207.png"/>
          <p:cNvPicPr>
            <a:picLocks noChangeAspect="1"/>
          </p:cNvPicPr>
          <p:nvPr/>
        </p:nvPicPr>
        <p:blipFill>
          <a:blip r:embed="rId3"/>
          <a:stretch>
            <a:fillRect/>
          </a:stretch>
        </p:blipFill>
        <p:spPr>
          <a:xfrm>
            <a:off x="1017150" y="3503162"/>
            <a:ext cx="5457387" cy="2865129"/>
          </a:xfrm>
          <a:prstGeom prst="rect">
            <a:avLst/>
          </a:prstGeom>
          <a:ln w="12700">
            <a:miter lim="400000"/>
          </a:ln>
        </p:spPr>
      </p:pic>
      <p:pic>
        <p:nvPicPr>
          <p:cNvPr id="216" name="arbol.png" descr="arbol.png"/>
          <p:cNvPicPr>
            <a:picLocks noChangeAspect="1"/>
          </p:cNvPicPr>
          <p:nvPr/>
        </p:nvPicPr>
        <p:blipFill>
          <a:blip r:embed="rId4"/>
          <a:srcRect t="11443" b="11443"/>
          <a:stretch>
            <a:fillRect/>
          </a:stretch>
        </p:blipFill>
        <p:spPr>
          <a:xfrm>
            <a:off x="1017150" y="6738562"/>
            <a:ext cx="5457387" cy="2865129"/>
          </a:xfrm>
          <a:prstGeom prst="rect">
            <a:avLst/>
          </a:prstGeom>
          <a:ln w="12700">
            <a:miter lim="400000"/>
          </a:ln>
        </p:spPr>
      </p:pic>
      <p:pic>
        <p:nvPicPr>
          <p:cNvPr id="217" name="pngegg.png" descr="pngegg.png"/>
          <p:cNvPicPr>
            <a:picLocks noChangeAspect="1"/>
          </p:cNvPicPr>
          <p:nvPr/>
        </p:nvPicPr>
        <p:blipFill>
          <a:blip r:embed="rId5"/>
          <a:srcRect t="5271" b="5269"/>
          <a:stretch>
            <a:fillRect/>
          </a:stretch>
        </p:blipFill>
        <p:spPr>
          <a:xfrm>
            <a:off x="2144634" y="9973960"/>
            <a:ext cx="3202815" cy="2865128"/>
          </a:xfrm>
          <a:prstGeom prst="rect">
            <a:avLst/>
          </a:prstGeom>
          <a:ln w="12700">
            <a:miter lim="400000"/>
          </a:ln>
        </p:spPr>
      </p:pic>
      <p:sp>
        <p:nvSpPr>
          <p:cNvPr id="218" name="11.800 kg de CO2 menys en l’atmosfera."/>
          <p:cNvSpPr txBox="1"/>
          <p:nvPr/>
        </p:nvSpPr>
        <p:spPr>
          <a:xfrm>
            <a:off x="6096362" y="4800285"/>
            <a:ext cx="15815227"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7">
              <a:defRPr sz="6700">
                <a:solidFill>
                  <a:srgbClr val="FFFFFF"/>
                </a:solidFill>
                <a:effectLst>
                  <a:outerShdw blurRad="12700" dist="63500" dir="18900000" rotWithShape="0">
                    <a:srgbClr val="000000"/>
                  </a:outerShdw>
                </a:effectLst>
              </a:defRPr>
            </a:lvl1pPr>
          </a:lstStyle>
          <a:p>
            <a:r>
              <a:rPr lang="es-ES" dirty="0"/>
              <a:t>73.382</a:t>
            </a:r>
            <a:r>
              <a:rPr dirty="0"/>
              <a:t> kg de CO2 </a:t>
            </a:r>
            <a:r>
              <a:rPr dirty="0" err="1"/>
              <a:t>menys</a:t>
            </a:r>
            <a:r>
              <a:rPr dirty="0"/>
              <a:t> </a:t>
            </a:r>
            <a:r>
              <a:rPr dirty="0" err="1"/>
              <a:t>en</a:t>
            </a:r>
            <a:r>
              <a:rPr dirty="0"/>
              <a:t> </a:t>
            </a:r>
            <a:r>
              <a:rPr dirty="0" err="1"/>
              <a:t>l’atmosfera</a:t>
            </a:r>
            <a:r>
              <a:rPr dirty="0"/>
              <a:t>.</a:t>
            </a:r>
          </a:p>
        </p:txBody>
      </p:sp>
      <p:sp>
        <p:nvSpPr>
          <p:cNvPr id="219" name="Equivalent a plantar 375 arbres."/>
          <p:cNvSpPr txBox="1"/>
          <p:nvPr/>
        </p:nvSpPr>
        <p:spPr>
          <a:xfrm>
            <a:off x="5528661" y="7809688"/>
            <a:ext cx="12993943"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7">
              <a:defRPr sz="6700">
                <a:solidFill>
                  <a:srgbClr val="FFFFFF"/>
                </a:solidFill>
                <a:effectLst>
                  <a:outerShdw blurRad="12700" dist="63500" dir="18900000" rotWithShape="0">
                    <a:srgbClr val="000000"/>
                  </a:outerShdw>
                </a:effectLst>
              </a:defRPr>
            </a:lvl1pPr>
          </a:lstStyle>
          <a:p>
            <a:r>
              <a:rPr dirty="0"/>
              <a:t>Equivalent a plantar 3.</a:t>
            </a:r>
            <a:r>
              <a:rPr lang="es-ES" dirty="0"/>
              <a:t>669</a:t>
            </a:r>
            <a:r>
              <a:rPr dirty="0"/>
              <a:t> </a:t>
            </a:r>
            <a:r>
              <a:rPr dirty="0" err="1"/>
              <a:t>arbres</a:t>
            </a:r>
            <a:r>
              <a:rPr dirty="0"/>
              <a:t>.</a:t>
            </a:r>
          </a:p>
        </p:txBody>
      </p:sp>
      <p:sp>
        <p:nvSpPr>
          <p:cNvPr id="220" name="13.600 euros d’estalvi anual."/>
          <p:cNvSpPr txBox="1"/>
          <p:nvPr/>
        </p:nvSpPr>
        <p:spPr>
          <a:xfrm>
            <a:off x="6348211" y="10839025"/>
            <a:ext cx="10975189" cy="1093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7">
              <a:defRPr sz="6700">
                <a:solidFill>
                  <a:srgbClr val="FFFFFF"/>
                </a:solidFill>
                <a:effectLst>
                  <a:outerShdw blurRad="12700" dist="63500" dir="18900000" rotWithShape="0">
                    <a:srgbClr val="000000"/>
                  </a:outerShdw>
                </a:effectLst>
              </a:defRPr>
            </a:lvl1pPr>
          </a:lstStyle>
          <a:p>
            <a:r>
              <a:t>13.600 euros d’estalvi anual.</a:t>
            </a:r>
          </a:p>
        </p:txBody>
      </p:sp>
      <p:pic>
        <p:nvPicPr>
          <p:cNvPr id="221" name="Imagen" descr="Imagen"/>
          <p:cNvPicPr>
            <a:picLocks noChangeAspect="1"/>
          </p:cNvPicPr>
          <p:nvPr/>
        </p:nvPicPr>
        <p:blipFill>
          <a:blip r:embed="rId6"/>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 Democratitzar l'energia.…"/>
          <p:cNvSpPr txBox="1"/>
          <p:nvPr/>
        </p:nvSpPr>
        <p:spPr>
          <a:xfrm>
            <a:off x="342164" y="8230450"/>
            <a:ext cx="13460799" cy="421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4500">
                <a:ln w="12700" cap="flat">
                  <a:solidFill>
                    <a:srgbClr val="000000"/>
                  </a:solidFill>
                  <a:prstDash val="solid"/>
                  <a:miter lim="400000"/>
                </a:ln>
                <a:latin typeface="Times Roman"/>
                <a:ea typeface="Times Roman"/>
                <a:cs typeface="Times Roman"/>
                <a:sym typeface="Times Roman"/>
              </a:defRPr>
            </a:pPr>
            <a:r>
              <a:t>- Democratitzar l'energia.</a:t>
            </a:r>
          </a:p>
          <a:p>
            <a:pPr algn="l">
              <a:defRPr sz="4500">
                <a:ln w="12700" cap="flat">
                  <a:solidFill>
                    <a:srgbClr val="000000"/>
                  </a:solidFill>
                  <a:prstDash val="solid"/>
                  <a:miter lim="400000"/>
                </a:ln>
                <a:latin typeface="Times Roman"/>
                <a:ea typeface="Times Roman"/>
                <a:cs typeface="Times Roman"/>
                <a:sym typeface="Times Roman"/>
              </a:defRPr>
            </a:pPr>
            <a:r>
              <a:t>- Reduir la dependència energètica front  les grans multinacionals.</a:t>
            </a:r>
          </a:p>
          <a:p>
            <a:pPr algn="l">
              <a:defRPr sz="4500">
                <a:ln w="12700" cap="flat">
                  <a:solidFill>
                    <a:srgbClr val="000000"/>
                  </a:solidFill>
                  <a:prstDash val="solid"/>
                  <a:miter lim="400000"/>
                </a:ln>
                <a:latin typeface="Times Roman"/>
                <a:ea typeface="Times Roman"/>
                <a:cs typeface="Times Roman"/>
                <a:sym typeface="Times Roman"/>
              </a:defRPr>
            </a:pPr>
            <a:r>
              <a:t>- Reduir la factura elèctrica.</a:t>
            </a:r>
          </a:p>
          <a:p>
            <a:pPr algn="l">
              <a:defRPr sz="4500">
                <a:ln w="12700" cap="flat">
                  <a:solidFill>
                    <a:srgbClr val="000000"/>
                  </a:solidFill>
                  <a:prstDash val="solid"/>
                  <a:miter lim="400000"/>
                </a:ln>
                <a:latin typeface="Times Roman"/>
                <a:ea typeface="Times Roman"/>
                <a:cs typeface="Times Roman"/>
                <a:sym typeface="Times Roman"/>
              </a:defRPr>
            </a:pPr>
            <a:r>
              <a:t>- Reduir les emissions i lluitar contra el canvi climàtic.</a:t>
            </a:r>
          </a:p>
          <a:p>
            <a:pPr algn="l">
              <a:defRPr sz="4500">
                <a:ln w="12700" cap="flat">
                  <a:solidFill>
                    <a:srgbClr val="000000"/>
                  </a:solidFill>
                  <a:prstDash val="solid"/>
                  <a:miter lim="400000"/>
                </a:ln>
                <a:latin typeface="Times Roman"/>
                <a:ea typeface="Times Roman"/>
                <a:cs typeface="Times Roman"/>
                <a:sym typeface="Times Roman"/>
              </a:defRPr>
            </a:pPr>
            <a:r>
              <a:t>- Lluitar contra la pobresa energètica.</a:t>
            </a:r>
          </a:p>
        </p:txBody>
      </p:sp>
      <p:pic>
        <p:nvPicPr>
          <p:cNvPr id="133"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134" name="Imagen 2" descr="Imagen 2"/>
          <p:cNvPicPr>
            <a:picLocks noChangeAspect="1"/>
          </p:cNvPicPr>
          <p:nvPr/>
        </p:nvPicPr>
        <p:blipFill>
          <a:blip r:embed="rId3"/>
          <a:stretch>
            <a:fillRect/>
          </a:stretch>
        </p:blipFill>
        <p:spPr>
          <a:xfrm>
            <a:off x="11949434" y="1799184"/>
            <a:ext cx="12434566" cy="9420448"/>
          </a:xfrm>
          <a:prstGeom prst="rect">
            <a:avLst/>
          </a:prstGeom>
          <a:ln w="12700">
            <a:miter lim="400000"/>
          </a:ln>
        </p:spPr>
      </p:pic>
      <p:sp>
        <p:nvSpPr>
          <p:cNvPr id="135" name="- Entitat jurídica basada en la participació oberta i voluntària, propietaria de l’instal.lació.…"/>
          <p:cNvSpPr txBox="1"/>
          <p:nvPr/>
        </p:nvSpPr>
        <p:spPr>
          <a:xfrm>
            <a:off x="464473" y="2942997"/>
            <a:ext cx="13216181" cy="436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4000">
                <a:latin typeface="Times Roman"/>
                <a:ea typeface="Times Roman"/>
                <a:cs typeface="Times Roman"/>
                <a:sym typeface="Times Roman"/>
              </a:defRPr>
            </a:pPr>
            <a:r>
              <a:t>- Entitat jurídica basada en la participació oberta i voluntària, propietaria de l’instal.lació.</a:t>
            </a:r>
          </a:p>
          <a:p>
            <a:pPr algn="l" defTabSz="457200">
              <a:defRPr sz="4000">
                <a:latin typeface="Times Roman"/>
                <a:ea typeface="Times Roman"/>
                <a:cs typeface="Times Roman"/>
                <a:sym typeface="Times Roman"/>
              </a:defRPr>
            </a:pPr>
            <a:r>
              <a:t>- Controlada per socis o membres que estan situats a les proximitats. </a:t>
            </a:r>
          </a:p>
          <a:p>
            <a:pPr algn="l" defTabSz="457200">
              <a:defRPr sz="4000">
                <a:latin typeface="Times Roman"/>
                <a:ea typeface="Times Roman"/>
                <a:cs typeface="Times Roman"/>
                <a:sym typeface="Times Roman"/>
              </a:defRPr>
            </a:pPr>
            <a:r>
              <a:t>- Amb la finalitat primordial de proporcionar beneficis mediambientals, econòmics o socials als seus socis o membres, en lloc de beneficis financers.</a:t>
            </a:r>
          </a:p>
        </p:txBody>
      </p:sp>
      <p:sp>
        <p:nvSpPr>
          <p:cNvPr id="136" name="¿Què és una Comunitat Energètica?"/>
          <p:cNvSpPr txBox="1"/>
          <p:nvPr/>
        </p:nvSpPr>
        <p:spPr>
          <a:xfrm>
            <a:off x="1692254" y="1805609"/>
            <a:ext cx="9565845" cy="771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Helvetica Neue Medium"/>
                <a:ea typeface="Helvetica Neue Medium"/>
                <a:cs typeface="Helvetica Neue Medium"/>
                <a:sym typeface="Helvetica Neue Medium"/>
              </a:defRPr>
            </a:lvl1pPr>
          </a:lstStyle>
          <a:p>
            <a:r>
              <a:t>¿Què és una Comunitat Energètica?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sp>
        <p:nvSpPr>
          <p:cNvPr id="224" name="PREGUNTES FREQÜENTS…"/>
          <p:cNvSpPr txBox="1"/>
          <p:nvPr/>
        </p:nvSpPr>
        <p:spPr>
          <a:xfrm>
            <a:off x="11308155" y="734329"/>
            <a:ext cx="8034656" cy="148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2438337">
              <a:lnSpc>
                <a:spcPct val="80000"/>
              </a:lnSpc>
              <a:defRPr sz="5000" b="1" spc="-100"/>
            </a:pPr>
            <a:r>
              <a:t>PREGUNTES FREQÜENTS </a:t>
            </a:r>
          </a:p>
          <a:p>
            <a:pPr defTabSz="2438337">
              <a:lnSpc>
                <a:spcPct val="80000"/>
              </a:lnSpc>
              <a:defRPr sz="5000" b="1" spc="-100"/>
            </a:pPr>
            <a:r>
              <a:t> FAQ </a:t>
            </a:r>
          </a:p>
        </p:txBody>
      </p:sp>
      <p:sp>
        <p:nvSpPr>
          <p:cNvPr id="225" name="Qui pot associar-se?…"/>
          <p:cNvSpPr txBox="1"/>
          <p:nvPr/>
        </p:nvSpPr>
        <p:spPr>
          <a:xfrm>
            <a:off x="1125793" y="2501441"/>
            <a:ext cx="22132412" cy="1076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2600" b="1">
                <a:latin typeface="Times Roman"/>
                <a:ea typeface="Times Roman"/>
                <a:cs typeface="Times Roman"/>
                <a:sym typeface="Times Roman"/>
              </a:defRPr>
            </a:pPr>
            <a:r>
              <a:t>Qui pot associar-se? </a:t>
            </a:r>
          </a:p>
          <a:p>
            <a:pPr algn="l" defTabSz="457200">
              <a:spcBef>
                <a:spcPts val="1200"/>
              </a:spcBef>
              <a:defRPr sz="2600">
                <a:latin typeface="Times Roman"/>
                <a:ea typeface="Times Roman"/>
                <a:cs typeface="Times Roman"/>
                <a:sym typeface="Times Roman"/>
              </a:defRPr>
            </a:pPr>
            <a:r>
              <a:t>Totes les persones, empreses, comerços, etc. que estiguen interessats i que el seu punt de subministrament elèctric estiga a una distancia inferior a 2.000 metres de l’instal.lacio fotovoltaica. Aquest requisit el marca l’RD 244/2019, on es regula l’autoconsum. Per a accedir a l’autoconsum col·lectiu la persona/empresa haurà de ser titular del contracte d’electricitat. </a:t>
            </a:r>
          </a:p>
          <a:p>
            <a:pPr algn="l" defTabSz="457200">
              <a:spcBef>
                <a:spcPts val="1200"/>
              </a:spcBef>
              <a:defRPr sz="2600" b="1">
                <a:latin typeface="Times Roman"/>
                <a:ea typeface="Times Roman"/>
                <a:cs typeface="Times Roman"/>
                <a:sym typeface="Times Roman"/>
              </a:defRPr>
            </a:pPr>
            <a:r>
              <a:t>Si forme part de l'autoconsum col·lectiu ja no he de pagar quota d'electricitat? </a:t>
            </a:r>
          </a:p>
          <a:p>
            <a:pPr algn="l" defTabSz="457200">
              <a:spcBef>
                <a:spcPts val="1200"/>
              </a:spcBef>
              <a:defRPr sz="2600">
                <a:latin typeface="Times Roman"/>
                <a:ea typeface="Times Roman"/>
                <a:cs typeface="Times Roman"/>
                <a:sym typeface="Times Roman"/>
              </a:defRPr>
            </a:pPr>
            <a:r>
              <a:t>Continuaràs pagant la factura d’electricitat ja que continues amb connexió a xarxa. Això sí, veuràs reduïda la factura d’electricitat. </a:t>
            </a:r>
          </a:p>
          <a:p>
            <a:pPr algn="l" defTabSz="457200">
              <a:spcBef>
                <a:spcPts val="1200"/>
              </a:spcBef>
              <a:defRPr sz="2600" b="1">
                <a:latin typeface="Times Roman"/>
                <a:ea typeface="Times Roman"/>
                <a:cs typeface="Times Roman"/>
                <a:sym typeface="Times Roman"/>
              </a:defRPr>
            </a:pPr>
            <a:r>
              <a:t>Com arriba l'energia a la meua casa? </a:t>
            </a:r>
          </a:p>
          <a:p>
            <a:pPr algn="l" defTabSz="457200">
              <a:spcBef>
                <a:spcPts val="1200"/>
              </a:spcBef>
              <a:defRPr sz="2600">
                <a:latin typeface="Times Roman"/>
                <a:ea typeface="Times Roman"/>
                <a:cs typeface="Times Roman"/>
                <a:sym typeface="Times Roman"/>
              </a:defRPr>
            </a:pPr>
            <a:r>
              <a:t>L’energia generada s’injecta directament en la xarxa, sense haver de fer obres ni instal·lacions a la teua casa. L’únic canvi el veuràs en la teua factura on veuràs l’energia generada que serà descomptada de la consumida. </a:t>
            </a:r>
          </a:p>
          <a:p>
            <a:pPr algn="l" defTabSz="457200">
              <a:spcBef>
                <a:spcPts val="1200"/>
              </a:spcBef>
              <a:defRPr sz="2600" b="1">
                <a:latin typeface="Times Roman"/>
                <a:ea typeface="Times Roman"/>
                <a:cs typeface="Times Roman"/>
                <a:sym typeface="Times Roman"/>
              </a:defRPr>
            </a:pPr>
            <a:r>
              <a:t>Què passa amb l'energia quan no estic a casa i no faig ús? </a:t>
            </a:r>
          </a:p>
          <a:p>
            <a:pPr algn="l" defTabSz="457200">
              <a:spcBef>
                <a:spcPts val="1200"/>
              </a:spcBef>
              <a:defRPr sz="2600">
                <a:latin typeface="Times Roman"/>
                <a:ea typeface="Times Roman"/>
                <a:cs typeface="Times Roman"/>
                <a:sym typeface="Times Roman"/>
              </a:defRPr>
            </a:pPr>
            <a:r>
              <a:t>Es converteix en energia excedentària, la qual es calcula a un preu pactat amb la comercialitzadora convertint-se en un descompte en la factura d’electricitat, aconseguint reduir una mica més l’import de la factura. </a:t>
            </a:r>
          </a:p>
          <a:p>
            <a:pPr algn="l" defTabSz="457200">
              <a:spcBef>
                <a:spcPts val="1200"/>
              </a:spcBef>
              <a:defRPr sz="2600" b="1">
                <a:latin typeface="Times Roman"/>
                <a:ea typeface="Times Roman"/>
                <a:cs typeface="Times Roman"/>
                <a:sym typeface="Times Roman"/>
              </a:defRPr>
            </a:pPr>
            <a:r>
              <a:t>Si estic de lloguer, puc formar part de la instal·lació d'autoconsum col·lectiu? </a:t>
            </a:r>
          </a:p>
          <a:p>
            <a:pPr algn="l" defTabSz="457200">
              <a:spcBef>
                <a:spcPts val="1200"/>
              </a:spcBef>
              <a:defRPr sz="2600">
                <a:latin typeface="Times Roman"/>
                <a:ea typeface="Times Roman"/>
                <a:cs typeface="Times Roman"/>
                <a:sym typeface="Times Roman"/>
              </a:defRPr>
            </a:pPr>
            <a:r>
              <a:t>Sí, si el subministrament d’electricitat està al teu nom. </a:t>
            </a:r>
          </a:p>
          <a:p>
            <a:pPr algn="l" defTabSz="457200">
              <a:spcBef>
                <a:spcPts val="1200"/>
              </a:spcBef>
              <a:defRPr sz="2600" b="1">
                <a:latin typeface="Times Roman"/>
                <a:ea typeface="Times Roman"/>
                <a:cs typeface="Times Roman"/>
                <a:sym typeface="Times Roman"/>
              </a:defRPr>
            </a:pPr>
            <a:r>
              <a:t>He de canviar de comercialitzadora? </a:t>
            </a:r>
          </a:p>
          <a:p>
            <a:pPr algn="l" defTabSz="457200">
              <a:spcBef>
                <a:spcPts val="1200"/>
              </a:spcBef>
              <a:defRPr sz="2600">
                <a:latin typeface="Times Roman"/>
                <a:ea typeface="Times Roman"/>
                <a:cs typeface="Times Roman"/>
                <a:sym typeface="Times Roman"/>
              </a:defRPr>
            </a:pPr>
            <a:r>
              <a:t>No, pots quedar-te a la mateixa comercialitzadora o triar la que vullgues. </a:t>
            </a:r>
          </a:p>
          <a:p>
            <a:pPr algn="l" defTabSz="457200">
              <a:spcBef>
                <a:spcPts val="1200"/>
              </a:spcBef>
              <a:defRPr sz="2600" b="1">
                <a:latin typeface="Times Roman"/>
                <a:ea typeface="Times Roman"/>
                <a:cs typeface="Times Roman"/>
                <a:sym typeface="Times Roman"/>
              </a:defRPr>
            </a:pPr>
            <a:r>
              <a:t>Com rep l'estalvi que s'està generant? </a:t>
            </a:r>
          </a:p>
          <a:p>
            <a:pPr algn="l" defTabSz="457200">
              <a:spcBef>
                <a:spcPts val="1200"/>
              </a:spcBef>
              <a:defRPr sz="2600">
                <a:latin typeface="Times Roman"/>
                <a:ea typeface="Times Roman"/>
                <a:cs typeface="Times Roman"/>
                <a:sym typeface="Times Roman"/>
              </a:defRPr>
            </a:pPr>
            <a:r>
              <a:t>L’estalvi el veuràs reflectit de dues formes en la teua factura. D’una banda veuràs els kWh autoconsumits (ací és on més estalviaràs en consumir l’energia en la mateixa hora en què es genera) i d’altra banda veuràs els excedents (la diferència negativa per hores entre la consumida i la generada, valorada a un preu pactat amb la teua comercialitzadora).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228" name="43df4ae8-f499-4f68-bc32-c4e72d23516a.JPG" descr="43df4ae8-f499-4f68-bc32-c4e72d23516a.JPG"/>
          <p:cNvPicPr>
            <a:picLocks noChangeAspect="1"/>
          </p:cNvPicPr>
          <p:nvPr/>
        </p:nvPicPr>
        <p:blipFill>
          <a:blip r:embed="rId3"/>
          <a:stretch>
            <a:fillRect/>
          </a:stretch>
        </p:blipFill>
        <p:spPr>
          <a:xfrm>
            <a:off x="549116" y="3915881"/>
            <a:ext cx="12044565" cy="6775068"/>
          </a:xfrm>
          <a:prstGeom prst="rect">
            <a:avLst/>
          </a:prstGeom>
          <a:ln w="12700">
            <a:miter lim="400000"/>
          </a:ln>
        </p:spPr>
      </p:pic>
      <p:pic>
        <p:nvPicPr>
          <p:cNvPr id="229" name="03964bfb-5a32-4bfb-a373-ac853195544f.JPG" descr="03964bfb-5a32-4bfb-a373-ac853195544f.JPG"/>
          <p:cNvPicPr>
            <a:picLocks noChangeAspect="1"/>
          </p:cNvPicPr>
          <p:nvPr/>
        </p:nvPicPr>
        <p:blipFill>
          <a:blip r:embed="rId4"/>
          <a:stretch>
            <a:fillRect/>
          </a:stretch>
        </p:blipFill>
        <p:spPr>
          <a:xfrm>
            <a:off x="12002041" y="766348"/>
            <a:ext cx="12408565" cy="697981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232" name="Oficina-energia-caballero-Colombia-003-1024x683.jpg" descr="Oficina-energia-caballero-Colombia-003-1024x683.jpg"/>
          <p:cNvPicPr>
            <a:picLocks noChangeAspect="1"/>
          </p:cNvPicPr>
          <p:nvPr/>
        </p:nvPicPr>
        <p:blipFill>
          <a:blip r:embed="rId3"/>
          <a:stretch>
            <a:fillRect/>
          </a:stretch>
        </p:blipFill>
        <p:spPr>
          <a:xfrm>
            <a:off x="1338517" y="2928552"/>
            <a:ext cx="14751944" cy="9839432"/>
          </a:xfrm>
          <a:prstGeom prst="rect">
            <a:avLst/>
          </a:prstGeom>
          <a:ln w="12700">
            <a:miter lim="400000"/>
          </a:ln>
        </p:spPr>
      </p:pic>
      <p:pic>
        <p:nvPicPr>
          <p:cNvPr id="233" name="Captura de pantalla 2024-01-23 a las 22.17.56.png" descr="Captura de pantalla 2024-01-23 a las 22.17.56.png"/>
          <p:cNvPicPr>
            <a:picLocks noChangeAspect="1"/>
          </p:cNvPicPr>
          <p:nvPr/>
        </p:nvPicPr>
        <p:blipFill>
          <a:blip r:embed="rId4"/>
          <a:stretch>
            <a:fillRect/>
          </a:stretch>
        </p:blipFill>
        <p:spPr>
          <a:xfrm>
            <a:off x="10408556" y="936356"/>
            <a:ext cx="14175007" cy="316810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236" name="9844dc8a-c4ec-4416-a67e-983d5f80aacf.JPG" descr="9844dc8a-c4ec-4416-a67e-983d5f80aacf.JPG"/>
          <p:cNvPicPr>
            <a:picLocks noChangeAspect="1"/>
          </p:cNvPicPr>
          <p:nvPr/>
        </p:nvPicPr>
        <p:blipFill>
          <a:blip r:embed="rId3"/>
          <a:stretch>
            <a:fillRect/>
          </a:stretch>
        </p:blipFill>
        <p:spPr>
          <a:xfrm>
            <a:off x="4665687" y="1887658"/>
            <a:ext cx="15052626" cy="1128947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239" name="b1788f35-9a0d-4a5b-ad04-664a244c33e6.JPG" descr="b1788f35-9a0d-4a5b-ad04-664a244c33e6.JPG"/>
          <p:cNvPicPr>
            <a:picLocks noChangeAspect="1"/>
          </p:cNvPicPr>
          <p:nvPr/>
        </p:nvPicPr>
        <p:blipFill>
          <a:blip r:embed="rId3"/>
          <a:stretch>
            <a:fillRect/>
          </a:stretch>
        </p:blipFill>
        <p:spPr>
          <a:xfrm>
            <a:off x="4457396" y="1686035"/>
            <a:ext cx="15469208" cy="1163284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sp>
        <p:nvSpPr>
          <p:cNvPr id="242" name="Com funciona?"/>
          <p:cNvSpPr txBox="1"/>
          <p:nvPr/>
        </p:nvSpPr>
        <p:spPr>
          <a:xfrm>
            <a:off x="5208777" y="5629147"/>
            <a:ext cx="13966445" cy="2457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0"/>
            </a:lvl1pPr>
          </a:lstStyle>
          <a:p>
            <a:r>
              <a:t>Com funciona?</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Energia consumida"/>
          <p:cNvSpPr txBox="1"/>
          <p:nvPr/>
        </p:nvSpPr>
        <p:spPr>
          <a:xfrm>
            <a:off x="8746990" y="277810"/>
            <a:ext cx="3520695" cy="585849"/>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consumida</a:t>
            </a:r>
          </a:p>
        </p:txBody>
      </p:sp>
      <p:pic>
        <p:nvPicPr>
          <p:cNvPr id="245" name="Imagen 2.png" descr="Imagen 2.png"/>
          <p:cNvPicPr>
            <a:picLocks noChangeAspect="1"/>
          </p:cNvPicPr>
          <p:nvPr/>
        </p:nvPicPr>
        <p:blipFill>
          <a:blip r:embed="rId2"/>
          <a:stretch>
            <a:fillRect/>
          </a:stretch>
        </p:blipFill>
        <p:spPr>
          <a:xfrm>
            <a:off x="1625581" y="0"/>
            <a:ext cx="21132837" cy="13716002"/>
          </a:xfrm>
          <a:prstGeom prst="rect">
            <a:avLst/>
          </a:prstGeom>
          <a:ln w="12700">
            <a:miter lim="400000"/>
          </a:ln>
        </p:spPr>
      </p:pic>
      <p:sp>
        <p:nvSpPr>
          <p:cNvPr id="246" name="Corba de consum."/>
          <p:cNvSpPr txBox="1"/>
          <p:nvPr/>
        </p:nvSpPr>
        <p:spPr>
          <a:xfrm>
            <a:off x="10393780" y="656164"/>
            <a:ext cx="3360802"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Corba de consum.</a:t>
            </a:r>
          </a:p>
        </p:txBody>
      </p:sp>
      <p:pic>
        <p:nvPicPr>
          <p:cNvPr id="247"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n 1.png" descr="Imagen 1.png"/>
          <p:cNvPicPr>
            <a:picLocks noChangeAspect="1"/>
          </p:cNvPicPr>
          <p:nvPr/>
        </p:nvPicPr>
        <p:blipFill>
          <a:blip r:embed="rId2"/>
          <a:stretch>
            <a:fillRect/>
          </a:stretch>
        </p:blipFill>
        <p:spPr>
          <a:xfrm>
            <a:off x="1625581" y="0"/>
            <a:ext cx="21132837" cy="13716002"/>
          </a:xfrm>
          <a:prstGeom prst="rect">
            <a:avLst/>
          </a:prstGeom>
          <a:ln w="12700">
            <a:miter lim="400000"/>
          </a:ln>
        </p:spPr>
      </p:pic>
      <p:sp>
        <p:nvSpPr>
          <p:cNvPr id="250" name="Corba de generació."/>
          <p:cNvSpPr txBox="1"/>
          <p:nvPr/>
        </p:nvSpPr>
        <p:spPr>
          <a:xfrm>
            <a:off x="10224044" y="656164"/>
            <a:ext cx="3700273"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Corba de generació.</a:t>
            </a:r>
          </a:p>
        </p:txBody>
      </p:sp>
      <p:pic>
        <p:nvPicPr>
          <p:cNvPr id="251"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OBLE.png" descr="DOBLE.png"/>
          <p:cNvPicPr>
            <a:picLocks noChangeAspect="1"/>
          </p:cNvPicPr>
          <p:nvPr/>
        </p:nvPicPr>
        <p:blipFill>
          <a:blip r:embed="rId2"/>
          <a:stretch>
            <a:fillRect/>
          </a:stretch>
        </p:blipFill>
        <p:spPr>
          <a:xfrm>
            <a:off x="1625581" y="-2"/>
            <a:ext cx="21132837" cy="13716003"/>
          </a:xfrm>
          <a:prstGeom prst="rect">
            <a:avLst/>
          </a:prstGeom>
          <a:ln w="12700">
            <a:miter lim="400000"/>
          </a:ln>
        </p:spPr>
      </p:pic>
      <p:sp>
        <p:nvSpPr>
          <p:cNvPr id="254" name="Corbes de consum i generació."/>
          <p:cNvSpPr txBox="1"/>
          <p:nvPr/>
        </p:nvSpPr>
        <p:spPr>
          <a:xfrm>
            <a:off x="9271162" y="656164"/>
            <a:ext cx="560603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Corbes de consum i generació.</a:t>
            </a:r>
          </a:p>
        </p:txBody>
      </p:sp>
      <p:pic>
        <p:nvPicPr>
          <p:cNvPr id="255"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DOBLE.png" descr="DOBLE.png"/>
          <p:cNvPicPr>
            <a:picLocks noChangeAspect="1"/>
          </p:cNvPicPr>
          <p:nvPr/>
        </p:nvPicPr>
        <p:blipFill>
          <a:blip r:embed="rId2"/>
          <a:stretch>
            <a:fillRect/>
          </a:stretch>
        </p:blipFill>
        <p:spPr>
          <a:xfrm>
            <a:off x="1625581" y="-2"/>
            <a:ext cx="21132837" cy="13716003"/>
          </a:xfrm>
          <a:prstGeom prst="rect">
            <a:avLst/>
          </a:prstGeom>
          <a:ln w="12700">
            <a:miter lim="400000"/>
          </a:ln>
        </p:spPr>
      </p:pic>
      <p:sp>
        <p:nvSpPr>
          <p:cNvPr id="258" name="Figura"/>
          <p:cNvSpPr/>
          <p:nvPr/>
        </p:nvSpPr>
        <p:spPr>
          <a:xfrm>
            <a:off x="9910298" y="6078114"/>
            <a:ext cx="8730804" cy="7071564"/>
          </a:xfrm>
          <a:custGeom>
            <a:avLst/>
            <a:gdLst/>
            <a:ahLst/>
            <a:cxnLst>
              <a:cxn ang="0">
                <a:pos x="wd2" y="hd2"/>
              </a:cxn>
              <a:cxn ang="5400000">
                <a:pos x="wd2" y="hd2"/>
              </a:cxn>
              <a:cxn ang="10800000">
                <a:pos x="wd2" y="hd2"/>
              </a:cxn>
              <a:cxn ang="16200000">
                <a:pos x="wd2" y="hd2"/>
              </a:cxn>
            </a:cxnLst>
            <a:rect l="0" t="0" r="r" b="b"/>
            <a:pathLst>
              <a:path w="21600" h="21600" extrusionOk="0">
                <a:moveTo>
                  <a:pt x="6240" y="6711"/>
                </a:moveTo>
                <a:lnTo>
                  <a:pt x="5348" y="8469"/>
                </a:lnTo>
                <a:lnTo>
                  <a:pt x="1162" y="20938"/>
                </a:lnTo>
                <a:lnTo>
                  <a:pt x="0" y="21573"/>
                </a:lnTo>
                <a:lnTo>
                  <a:pt x="21600" y="21600"/>
                </a:lnTo>
                <a:lnTo>
                  <a:pt x="19709" y="19957"/>
                </a:lnTo>
                <a:lnTo>
                  <a:pt x="18129" y="14320"/>
                </a:lnTo>
                <a:lnTo>
                  <a:pt x="17552" y="14649"/>
                </a:lnTo>
                <a:lnTo>
                  <a:pt x="15682" y="14868"/>
                </a:lnTo>
                <a:lnTo>
                  <a:pt x="13368" y="12251"/>
                </a:lnTo>
                <a:lnTo>
                  <a:pt x="11668" y="444"/>
                </a:lnTo>
                <a:cubicBezTo>
                  <a:pt x="11626" y="370"/>
                  <a:pt x="11583" y="296"/>
                  <a:pt x="11541" y="222"/>
                </a:cubicBezTo>
                <a:cubicBezTo>
                  <a:pt x="11498" y="148"/>
                  <a:pt x="11455" y="74"/>
                  <a:pt x="11413" y="0"/>
                </a:cubicBezTo>
                <a:lnTo>
                  <a:pt x="11284" y="734"/>
                </a:lnTo>
                <a:lnTo>
                  <a:pt x="9382" y="12956"/>
                </a:lnTo>
                <a:lnTo>
                  <a:pt x="7163" y="9294"/>
                </a:lnTo>
                <a:lnTo>
                  <a:pt x="6240" y="6711"/>
                </a:lnTo>
                <a:close/>
              </a:path>
            </a:pathLst>
          </a:custGeom>
          <a:solidFill>
            <a:schemeClr val="accent3">
              <a:satOff val="-7500"/>
              <a:lumOff val="-10588"/>
            </a:schemeClr>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59" name="Rectángulo"/>
          <p:cNvSpPr/>
          <p:nvPr/>
        </p:nvSpPr>
        <p:spPr>
          <a:xfrm>
            <a:off x="2985136" y="3020456"/>
            <a:ext cx="1270002" cy="719675"/>
          </a:xfrm>
          <a:prstGeom prst="rect">
            <a:avLst/>
          </a:prstGeom>
          <a:solidFill>
            <a:schemeClr val="accent3">
              <a:satOff val="-7500"/>
              <a:lumOff val="-10588"/>
            </a:schemeClr>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60" name="Energia autoconsumida"/>
          <p:cNvSpPr txBox="1"/>
          <p:nvPr/>
        </p:nvSpPr>
        <p:spPr>
          <a:xfrm>
            <a:off x="4434973" y="2985821"/>
            <a:ext cx="4278631"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autoconsumida</a:t>
            </a:r>
          </a:p>
        </p:txBody>
      </p:sp>
      <p:sp>
        <p:nvSpPr>
          <p:cNvPr id="261" name="Corbes de consum i generació."/>
          <p:cNvSpPr txBox="1"/>
          <p:nvPr/>
        </p:nvSpPr>
        <p:spPr>
          <a:xfrm>
            <a:off x="9271162" y="656164"/>
            <a:ext cx="560603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Corbes de consum i generació.</a:t>
            </a:r>
          </a:p>
        </p:txBody>
      </p:sp>
      <p:pic>
        <p:nvPicPr>
          <p:cNvPr id="262"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n" descr="Imagen"/>
          <p:cNvPicPr>
            <a:picLocks noChangeAspect="1"/>
          </p:cNvPicPr>
          <p:nvPr/>
        </p:nvPicPr>
        <p:blipFill>
          <a:blip r:embed="rId2"/>
          <a:stretch>
            <a:fillRect/>
          </a:stretch>
        </p:blipFill>
        <p:spPr>
          <a:xfrm>
            <a:off x="2540100" y="2198715"/>
            <a:ext cx="7131183" cy="10621548"/>
          </a:xfrm>
          <a:prstGeom prst="rect">
            <a:avLst/>
          </a:prstGeom>
          <a:ln w="12700">
            <a:miter lim="400000"/>
          </a:ln>
        </p:spPr>
      </p:pic>
      <p:pic>
        <p:nvPicPr>
          <p:cNvPr id="139" name="Imagen" descr="Imagen"/>
          <p:cNvPicPr>
            <a:picLocks noChangeAspect="1"/>
          </p:cNvPicPr>
          <p:nvPr/>
        </p:nvPicPr>
        <p:blipFill>
          <a:blip r:embed="rId3"/>
          <a:stretch>
            <a:fillRect/>
          </a:stretch>
        </p:blipFill>
        <p:spPr>
          <a:xfrm>
            <a:off x="13646083" y="2185385"/>
            <a:ext cx="6974978" cy="10345239"/>
          </a:xfrm>
          <a:prstGeom prst="rect">
            <a:avLst/>
          </a:prstGeom>
          <a:ln w="12700">
            <a:miter lim="400000"/>
          </a:ln>
        </p:spPr>
      </p:pic>
      <p:sp>
        <p:nvSpPr>
          <p:cNvPr id="140" name="Models pilot de comunitat energètica"/>
          <p:cNvSpPr txBox="1"/>
          <p:nvPr/>
        </p:nvSpPr>
        <p:spPr>
          <a:xfrm>
            <a:off x="11121999" y="656164"/>
            <a:ext cx="6671311"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Models pilot de comunitat energètica</a:t>
            </a:r>
          </a:p>
        </p:txBody>
      </p:sp>
      <p:pic>
        <p:nvPicPr>
          <p:cNvPr id="141" name="Imagen" descr="Imagen"/>
          <p:cNvPicPr>
            <a:picLocks noChangeAspect="1"/>
          </p:cNvPicPr>
          <p:nvPr/>
        </p:nvPicPr>
        <p:blipFill>
          <a:blip r:embed="rId4"/>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DOBLE.png" descr="DOBLE.png"/>
          <p:cNvPicPr>
            <a:picLocks noChangeAspect="1"/>
          </p:cNvPicPr>
          <p:nvPr/>
        </p:nvPicPr>
        <p:blipFill>
          <a:blip r:embed="rId2"/>
          <a:stretch>
            <a:fillRect/>
          </a:stretch>
        </p:blipFill>
        <p:spPr>
          <a:xfrm>
            <a:off x="1625581" y="-2"/>
            <a:ext cx="21132837" cy="13716003"/>
          </a:xfrm>
          <a:prstGeom prst="rect">
            <a:avLst/>
          </a:prstGeom>
          <a:ln w="12700">
            <a:miter lim="400000"/>
          </a:ln>
        </p:spPr>
      </p:pic>
      <p:sp>
        <p:nvSpPr>
          <p:cNvPr id="265" name="Figura"/>
          <p:cNvSpPr/>
          <p:nvPr/>
        </p:nvSpPr>
        <p:spPr>
          <a:xfrm>
            <a:off x="2819302" y="7402659"/>
            <a:ext cx="9578838" cy="5795823"/>
          </a:xfrm>
          <a:custGeom>
            <a:avLst/>
            <a:gdLst/>
            <a:ahLst/>
            <a:cxnLst>
              <a:cxn ang="0">
                <a:pos x="wd2" y="hd2"/>
              </a:cxn>
              <a:cxn ang="5400000">
                <a:pos x="wd2" y="hd2"/>
              </a:cxn>
              <a:cxn ang="10800000">
                <a:pos x="wd2" y="hd2"/>
              </a:cxn>
              <a:cxn ang="16200000">
                <a:pos x="wd2" y="hd2"/>
              </a:cxn>
            </a:cxnLst>
            <a:rect l="0" t="0" r="r" b="b"/>
            <a:pathLst>
              <a:path w="21600" h="21600" extrusionOk="0">
                <a:moveTo>
                  <a:pt x="21600" y="2898"/>
                </a:moveTo>
                <a:lnTo>
                  <a:pt x="20773" y="0"/>
                </a:lnTo>
                <a:lnTo>
                  <a:pt x="18870" y="11555"/>
                </a:lnTo>
                <a:lnTo>
                  <a:pt x="17084" y="10817"/>
                </a:lnTo>
                <a:lnTo>
                  <a:pt x="15108" y="10690"/>
                </a:lnTo>
                <a:lnTo>
                  <a:pt x="13252" y="13222"/>
                </a:lnTo>
                <a:lnTo>
                  <a:pt x="11352" y="13606"/>
                </a:lnTo>
                <a:lnTo>
                  <a:pt x="9456" y="14807"/>
                </a:lnTo>
                <a:lnTo>
                  <a:pt x="7531" y="14007"/>
                </a:lnTo>
                <a:lnTo>
                  <a:pt x="5595" y="14290"/>
                </a:lnTo>
                <a:lnTo>
                  <a:pt x="3709" y="13827"/>
                </a:lnTo>
                <a:lnTo>
                  <a:pt x="1882" y="14513"/>
                </a:lnTo>
                <a:lnTo>
                  <a:pt x="0" y="12007"/>
                </a:lnTo>
                <a:lnTo>
                  <a:pt x="18" y="21432"/>
                </a:lnTo>
                <a:lnTo>
                  <a:pt x="15163" y="21600"/>
                </a:lnTo>
                <a:lnTo>
                  <a:pt x="16892" y="20741"/>
                </a:lnTo>
                <a:lnTo>
                  <a:pt x="20612" y="5440"/>
                </a:lnTo>
                <a:lnTo>
                  <a:pt x="21600" y="2898"/>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66" name="Figura"/>
          <p:cNvSpPr/>
          <p:nvPr/>
        </p:nvSpPr>
        <p:spPr>
          <a:xfrm>
            <a:off x="17297229" y="1695066"/>
            <a:ext cx="4800418" cy="11463930"/>
          </a:xfrm>
          <a:custGeom>
            <a:avLst/>
            <a:gdLst/>
            <a:ahLst/>
            <a:cxnLst>
              <a:cxn ang="0">
                <a:pos x="wd2" y="hd2"/>
              </a:cxn>
              <a:cxn ang="5400000">
                <a:pos x="wd2" y="hd2"/>
              </a:cxn>
              <a:cxn ang="10800000">
                <a:pos x="wd2" y="hd2"/>
              </a:cxn>
              <a:cxn ang="16200000">
                <a:pos x="wd2" y="hd2"/>
              </a:cxn>
            </a:cxnLst>
            <a:rect l="0" t="0" r="r" b="b"/>
            <a:pathLst>
              <a:path w="21600" h="21600" extrusionOk="0">
                <a:moveTo>
                  <a:pt x="0" y="16894"/>
                </a:moveTo>
                <a:lnTo>
                  <a:pt x="2695" y="15959"/>
                </a:lnTo>
                <a:lnTo>
                  <a:pt x="10123" y="6684"/>
                </a:lnTo>
                <a:lnTo>
                  <a:pt x="14132" y="7005"/>
                </a:lnTo>
                <a:lnTo>
                  <a:pt x="17699" y="0"/>
                </a:lnTo>
                <a:lnTo>
                  <a:pt x="21304" y="7725"/>
                </a:lnTo>
                <a:lnTo>
                  <a:pt x="21600" y="21518"/>
                </a:lnTo>
                <a:lnTo>
                  <a:pt x="6554" y="21600"/>
                </a:lnTo>
                <a:lnTo>
                  <a:pt x="2784" y="20426"/>
                </a:lnTo>
                <a:lnTo>
                  <a:pt x="0" y="16894"/>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67" name="Rectángulo"/>
          <p:cNvSpPr/>
          <p:nvPr/>
        </p:nvSpPr>
        <p:spPr>
          <a:xfrm>
            <a:off x="2985136" y="3983413"/>
            <a:ext cx="1270002" cy="719675"/>
          </a:xfrm>
          <a:prstGeom prst="rect">
            <a:avLst/>
          </a:prstGeom>
          <a:solidFill>
            <a:schemeClr val="accent1"/>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68" name="Figura"/>
          <p:cNvSpPr/>
          <p:nvPr/>
        </p:nvSpPr>
        <p:spPr>
          <a:xfrm>
            <a:off x="9910298" y="6078114"/>
            <a:ext cx="8730804" cy="7071564"/>
          </a:xfrm>
          <a:custGeom>
            <a:avLst/>
            <a:gdLst/>
            <a:ahLst/>
            <a:cxnLst>
              <a:cxn ang="0">
                <a:pos x="wd2" y="hd2"/>
              </a:cxn>
              <a:cxn ang="5400000">
                <a:pos x="wd2" y="hd2"/>
              </a:cxn>
              <a:cxn ang="10800000">
                <a:pos x="wd2" y="hd2"/>
              </a:cxn>
              <a:cxn ang="16200000">
                <a:pos x="wd2" y="hd2"/>
              </a:cxn>
            </a:cxnLst>
            <a:rect l="0" t="0" r="r" b="b"/>
            <a:pathLst>
              <a:path w="21600" h="21600" extrusionOk="0">
                <a:moveTo>
                  <a:pt x="6240" y="6711"/>
                </a:moveTo>
                <a:lnTo>
                  <a:pt x="5348" y="8469"/>
                </a:lnTo>
                <a:lnTo>
                  <a:pt x="1162" y="20938"/>
                </a:lnTo>
                <a:lnTo>
                  <a:pt x="0" y="21573"/>
                </a:lnTo>
                <a:lnTo>
                  <a:pt x="21600" y="21600"/>
                </a:lnTo>
                <a:lnTo>
                  <a:pt x="19709" y="19957"/>
                </a:lnTo>
                <a:lnTo>
                  <a:pt x="18129" y="14320"/>
                </a:lnTo>
                <a:lnTo>
                  <a:pt x="17552" y="14649"/>
                </a:lnTo>
                <a:lnTo>
                  <a:pt x="15682" y="14868"/>
                </a:lnTo>
                <a:lnTo>
                  <a:pt x="13368" y="12251"/>
                </a:lnTo>
                <a:lnTo>
                  <a:pt x="11668" y="444"/>
                </a:lnTo>
                <a:cubicBezTo>
                  <a:pt x="11626" y="370"/>
                  <a:pt x="11583" y="296"/>
                  <a:pt x="11541" y="222"/>
                </a:cubicBezTo>
                <a:cubicBezTo>
                  <a:pt x="11498" y="148"/>
                  <a:pt x="11455" y="74"/>
                  <a:pt x="11413" y="0"/>
                </a:cubicBezTo>
                <a:lnTo>
                  <a:pt x="11284" y="734"/>
                </a:lnTo>
                <a:lnTo>
                  <a:pt x="9382" y="12956"/>
                </a:lnTo>
                <a:lnTo>
                  <a:pt x="7163" y="9294"/>
                </a:lnTo>
                <a:lnTo>
                  <a:pt x="6240" y="6711"/>
                </a:lnTo>
                <a:close/>
              </a:path>
            </a:pathLst>
          </a:custGeom>
          <a:solidFill>
            <a:schemeClr val="accent3">
              <a:satOff val="-7500"/>
              <a:lumOff val="-10588"/>
            </a:schemeClr>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69" name="Figura"/>
          <p:cNvSpPr/>
          <p:nvPr/>
        </p:nvSpPr>
        <p:spPr>
          <a:xfrm>
            <a:off x="14479973" y="5678437"/>
            <a:ext cx="159949" cy="360435"/>
          </a:xfrm>
          <a:custGeom>
            <a:avLst/>
            <a:gdLst/>
            <a:ahLst/>
            <a:cxnLst>
              <a:cxn ang="0">
                <a:pos x="wd2" y="hd2"/>
              </a:cxn>
              <a:cxn ang="5400000">
                <a:pos x="wd2" y="hd2"/>
              </a:cxn>
              <a:cxn ang="10800000">
                <a:pos x="wd2" y="hd2"/>
              </a:cxn>
              <a:cxn ang="16200000">
                <a:pos x="wd2" y="hd2"/>
              </a:cxn>
            </a:cxnLst>
            <a:rect l="0" t="0" r="r" b="b"/>
            <a:pathLst>
              <a:path w="21600" h="21600" extrusionOk="0">
                <a:moveTo>
                  <a:pt x="6800" y="0"/>
                </a:moveTo>
                <a:cubicBezTo>
                  <a:pt x="9267" y="3563"/>
                  <a:pt x="11733" y="7125"/>
                  <a:pt x="14200" y="10688"/>
                </a:cubicBezTo>
                <a:cubicBezTo>
                  <a:pt x="16667" y="14251"/>
                  <a:pt x="19133" y="17814"/>
                  <a:pt x="21600" y="21376"/>
                </a:cubicBezTo>
                <a:lnTo>
                  <a:pt x="0" y="21600"/>
                </a:lnTo>
                <a:lnTo>
                  <a:pt x="6800" y="0"/>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70" name="Rectángulo"/>
          <p:cNvSpPr/>
          <p:nvPr/>
        </p:nvSpPr>
        <p:spPr>
          <a:xfrm>
            <a:off x="2985136" y="3020456"/>
            <a:ext cx="1270002" cy="719675"/>
          </a:xfrm>
          <a:prstGeom prst="rect">
            <a:avLst/>
          </a:prstGeom>
          <a:solidFill>
            <a:schemeClr val="accent3">
              <a:satOff val="-7500"/>
              <a:lumOff val="-10588"/>
            </a:schemeClr>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71" name="Energia adquirida"/>
          <p:cNvSpPr txBox="1"/>
          <p:nvPr/>
        </p:nvSpPr>
        <p:spPr>
          <a:xfrm>
            <a:off x="4461461" y="3940615"/>
            <a:ext cx="3212974"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adquirida</a:t>
            </a:r>
          </a:p>
        </p:txBody>
      </p:sp>
      <p:sp>
        <p:nvSpPr>
          <p:cNvPr id="272" name="Energia autoconsumida"/>
          <p:cNvSpPr txBox="1"/>
          <p:nvPr/>
        </p:nvSpPr>
        <p:spPr>
          <a:xfrm>
            <a:off x="4434973" y="2985821"/>
            <a:ext cx="4278631"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autoconsumida</a:t>
            </a:r>
          </a:p>
        </p:txBody>
      </p:sp>
      <p:sp>
        <p:nvSpPr>
          <p:cNvPr id="273" name="Corbes de consum i generació."/>
          <p:cNvSpPr txBox="1"/>
          <p:nvPr/>
        </p:nvSpPr>
        <p:spPr>
          <a:xfrm>
            <a:off x="9271162" y="656164"/>
            <a:ext cx="560603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Corbes de consum i generació.</a:t>
            </a:r>
          </a:p>
        </p:txBody>
      </p:sp>
      <p:pic>
        <p:nvPicPr>
          <p:cNvPr id="274"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DOBLE.png" descr="DOBLE.png"/>
          <p:cNvPicPr>
            <a:picLocks noChangeAspect="1"/>
          </p:cNvPicPr>
          <p:nvPr/>
        </p:nvPicPr>
        <p:blipFill>
          <a:blip r:embed="rId2"/>
          <a:stretch>
            <a:fillRect/>
          </a:stretch>
        </p:blipFill>
        <p:spPr>
          <a:xfrm>
            <a:off x="1625581" y="-2"/>
            <a:ext cx="21132837" cy="13716003"/>
          </a:xfrm>
          <a:prstGeom prst="rect">
            <a:avLst/>
          </a:prstGeom>
          <a:ln w="12700">
            <a:miter lim="400000"/>
          </a:ln>
        </p:spPr>
      </p:pic>
      <p:sp>
        <p:nvSpPr>
          <p:cNvPr id="277" name="Figura"/>
          <p:cNvSpPr/>
          <p:nvPr/>
        </p:nvSpPr>
        <p:spPr>
          <a:xfrm>
            <a:off x="2819302" y="7402659"/>
            <a:ext cx="9578838" cy="5795823"/>
          </a:xfrm>
          <a:custGeom>
            <a:avLst/>
            <a:gdLst/>
            <a:ahLst/>
            <a:cxnLst>
              <a:cxn ang="0">
                <a:pos x="wd2" y="hd2"/>
              </a:cxn>
              <a:cxn ang="5400000">
                <a:pos x="wd2" y="hd2"/>
              </a:cxn>
              <a:cxn ang="10800000">
                <a:pos x="wd2" y="hd2"/>
              </a:cxn>
              <a:cxn ang="16200000">
                <a:pos x="wd2" y="hd2"/>
              </a:cxn>
            </a:cxnLst>
            <a:rect l="0" t="0" r="r" b="b"/>
            <a:pathLst>
              <a:path w="21600" h="21600" extrusionOk="0">
                <a:moveTo>
                  <a:pt x="21600" y="2898"/>
                </a:moveTo>
                <a:lnTo>
                  <a:pt x="20773" y="0"/>
                </a:lnTo>
                <a:lnTo>
                  <a:pt x="18870" y="11555"/>
                </a:lnTo>
                <a:lnTo>
                  <a:pt x="17084" y="10817"/>
                </a:lnTo>
                <a:lnTo>
                  <a:pt x="15108" y="10690"/>
                </a:lnTo>
                <a:lnTo>
                  <a:pt x="13252" y="13222"/>
                </a:lnTo>
                <a:lnTo>
                  <a:pt x="11352" y="13606"/>
                </a:lnTo>
                <a:lnTo>
                  <a:pt x="9456" y="14807"/>
                </a:lnTo>
                <a:lnTo>
                  <a:pt x="7531" y="14007"/>
                </a:lnTo>
                <a:lnTo>
                  <a:pt x="5595" y="14290"/>
                </a:lnTo>
                <a:lnTo>
                  <a:pt x="3709" y="13827"/>
                </a:lnTo>
                <a:lnTo>
                  <a:pt x="1882" y="14513"/>
                </a:lnTo>
                <a:lnTo>
                  <a:pt x="0" y="12007"/>
                </a:lnTo>
                <a:lnTo>
                  <a:pt x="18" y="21432"/>
                </a:lnTo>
                <a:lnTo>
                  <a:pt x="15163" y="21600"/>
                </a:lnTo>
                <a:lnTo>
                  <a:pt x="16892" y="20741"/>
                </a:lnTo>
                <a:lnTo>
                  <a:pt x="20612" y="5440"/>
                </a:lnTo>
                <a:lnTo>
                  <a:pt x="21600" y="2898"/>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78" name="Figura"/>
          <p:cNvSpPr/>
          <p:nvPr/>
        </p:nvSpPr>
        <p:spPr>
          <a:xfrm>
            <a:off x="17297229" y="1695066"/>
            <a:ext cx="4800418" cy="11463930"/>
          </a:xfrm>
          <a:custGeom>
            <a:avLst/>
            <a:gdLst/>
            <a:ahLst/>
            <a:cxnLst>
              <a:cxn ang="0">
                <a:pos x="wd2" y="hd2"/>
              </a:cxn>
              <a:cxn ang="5400000">
                <a:pos x="wd2" y="hd2"/>
              </a:cxn>
              <a:cxn ang="10800000">
                <a:pos x="wd2" y="hd2"/>
              </a:cxn>
              <a:cxn ang="16200000">
                <a:pos x="wd2" y="hd2"/>
              </a:cxn>
            </a:cxnLst>
            <a:rect l="0" t="0" r="r" b="b"/>
            <a:pathLst>
              <a:path w="21600" h="21600" extrusionOk="0">
                <a:moveTo>
                  <a:pt x="0" y="16894"/>
                </a:moveTo>
                <a:lnTo>
                  <a:pt x="2695" y="15959"/>
                </a:lnTo>
                <a:lnTo>
                  <a:pt x="10123" y="6684"/>
                </a:lnTo>
                <a:lnTo>
                  <a:pt x="14132" y="7005"/>
                </a:lnTo>
                <a:lnTo>
                  <a:pt x="17699" y="0"/>
                </a:lnTo>
                <a:lnTo>
                  <a:pt x="21304" y="7725"/>
                </a:lnTo>
                <a:lnTo>
                  <a:pt x="21600" y="21518"/>
                </a:lnTo>
                <a:lnTo>
                  <a:pt x="6554" y="21600"/>
                </a:lnTo>
                <a:lnTo>
                  <a:pt x="2784" y="20426"/>
                </a:lnTo>
                <a:lnTo>
                  <a:pt x="0" y="16894"/>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79" name="Rectángulo"/>
          <p:cNvSpPr/>
          <p:nvPr/>
        </p:nvSpPr>
        <p:spPr>
          <a:xfrm>
            <a:off x="2985136" y="3983413"/>
            <a:ext cx="1270002" cy="719675"/>
          </a:xfrm>
          <a:prstGeom prst="rect">
            <a:avLst/>
          </a:prstGeom>
          <a:solidFill>
            <a:schemeClr val="accent1"/>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80" name="Figura"/>
          <p:cNvSpPr/>
          <p:nvPr/>
        </p:nvSpPr>
        <p:spPr>
          <a:xfrm>
            <a:off x="9910298" y="6078114"/>
            <a:ext cx="8730804" cy="7071564"/>
          </a:xfrm>
          <a:custGeom>
            <a:avLst/>
            <a:gdLst/>
            <a:ahLst/>
            <a:cxnLst>
              <a:cxn ang="0">
                <a:pos x="wd2" y="hd2"/>
              </a:cxn>
              <a:cxn ang="5400000">
                <a:pos x="wd2" y="hd2"/>
              </a:cxn>
              <a:cxn ang="10800000">
                <a:pos x="wd2" y="hd2"/>
              </a:cxn>
              <a:cxn ang="16200000">
                <a:pos x="wd2" y="hd2"/>
              </a:cxn>
            </a:cxnLst>
            <a:rect l="0" t="0" r="r" b="b"/>
            <a:pathLst>
              <a:path w="21600" h="21600" extrusionOk="0">
                <a:moveTo>
                  <a:pt x="6240" y="6711"/>
                </a:moveTo>
                <a:lnTo>
                  <a:pt x="5348" y="8469"/>
                </a:lnTo>
                <a:lnTo>
                  <a:pt x="1162" y="20938"/>
                </a:lnTo>
                <a:lnTo>
                  <a:pt x="0" y="21573"/>
                </a:lnTo>
                <a:lnTo>
                  <a:pt x="21600" y="21600"/>
                </a:lnTo>
                <a:lnTo>
                  <a:pt x="19709" y="19957"/>
                </a:lnTo>
                <a:lnTo>
                  <a:pt x="18129" y="14320"/>
                </a:lnTo>
                <a:lnTo>
                  <a:pt x="17552" y="14649"/>
                </a:lnTo>
                <a:lnTo>
                  <a:pt x="15682" y="14868"/>
                </a:lnTo>
                <a:lnTo>
                  <a:pt x="13368" y="12251"/>
                </a:lnTo>
                <a:lnTo>
                  <a:pt x="11668" y="444"/>
                </a:lnTo>
                <a:cubicBezTo>
                  <a:pt x="11626" y="370"/>
                  <a:pt x="11583" y="296"/>
                  <a:pt x="11541" y="222"/>
                </a:cubicBezTo>
                <a:cubicBezTo>
                  <a:pt x="11498" y="148"/>
                  <a:pt x="11455" y="74"/>
                  <a:pt x="11413" y="0"/>
                </a:cubicBezTo>
                <a:lnTo>
                  <a:pt x="11284" y="734"/>
                </a:lnTo>
                <a:lnTo>
                  <a:pt x="9382" y="12956"/>
                </a:lnTo>
                <a:lnTo>
                  <a:pt x="7163" y="9294"/>
                </a:lnTo>
                <a:lnTo>
                  <a:pt x="6240" y="6711"/>
                </a:lnTo>
                <a:close/>
              </a:path>
            </a:pathLst>
          </a:custGeom>
          <a:solidFill>
            <a:schemeClr val="accent3">
              <a:satOff val="-7500"/>
              <a:lumOff val="-10588"/>
            </a:schemeClr>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81" name="Figura"/>
          <p:cNvSpPr/>
          <p:nvPr/>
        </p:nvSpPr>
        <p:spPr>
          <a:xfrm>
            <a:off x="14479973" y="5678437"/>
            <a:ext cx="159949" cy="360435"/>
          </a:xfrm>
          <a:custGeom>
            <a:avLst/>
            <a:gdLst/>
            <a:ahLst/>
            <a:cxnLst>
              <a:cxn ang="0">
                <a:pos x="wd2" y="hd2"/>
              </a:cxn>
              <a:cxn ang="5400000">
                <a:pos x="wd2" y="hd2"/>
              </a:cxn>
              <a:cxn ang="10800000">
                <a:pos x="wd2" y="hd2"/>
              </a:cxn>
              <a:cxn ang="16200000">
                <a:pos x="wd2" y="hd2"/>
              </a:cxn>
            </a:cxnLst>
            <a:rect l="0" t="0" r="r" b="b"/>
            <a:pathLst>
              <a:path w="21600" h="21600" extrusionOk="0">
                <a:moveTo>
                  <a:pt x="6800" y="0"/>
                </a:moveTo>
                <a:cubicBezTo>
                  <a:pt x="9267" y="3563"/>
                  <a:pt x="11733" y="7125"/>
                  <a:pt x="14200" y="10688"/>
                </a:cubicBezTo>
                <a:cubicBezTo>
                  <a:pt x="16667" y="14251"/>
                  <a:pt x="19133" y="17814"/>
                  <a:pt x="21600" y="21376"/>
                </a:cubicBezTo>
                <a:lnTo>
                  <a:pt x="0" y="21600"/>
                </a:lnTo>
                <a:lnTo>
                  <a:pt x="6800" y="0"/>
                </a:lnTo>
                <a:close/>
              </a:path>
            </a:pathLst>
          </a:custGeom>
          <a:solidFill>
            <a:schemeClr val="accent1"/>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82" name="Figura"/>
          <p:cNvSpPr/>
          <p:nvPr/>
        </p:nvSpPr>
        <p:spPr>
          <a:xfrm>
            <a:off x="12491953" y="6149113"/>
            <a:ext cx="1977438" cy="4019737"/>
          </a:xfrm>
          <a:custGeom>
            <a:avLst/>
            <a:gdLst/>
            <a:ahLst/>
            <a:cxnLst>
              <a:cxn ang="0">
                <a:pos x="wd2" y="hd2"/>
              </a:cxn>
              <a:cxn ang="5400000">
                <a:pos x="wd2" y="hd2"/>
              </a:cxn>
              <a:cxn ang="10800000">
                <a:pos x="wd2" y="hd2"/>
              </a:cxn>
              <a:cxn ang="16200000">
                <a:pos x="wd2" y="hd2"/>
              </a:cxn>
            </a:cxnLst>
            <a:rect l="0" t="0" r="r" b="b"/>
            <a:pathLst>
              <a:path w="21600" h="21600" extrusionOk="0">
                <a:moveTo>
                  <a:pt x="0" y="10860"/>
                </a:moveTo>
                <a:lnTo>
                  <a:pt x="4682" y="15824"/>
                </a:lnTo>
                <a:lnTo>
                  <a:pt x="13107" y="21600"/>
                </a:lnTo>
                <a:lnTo>
                  <a:pt x="21600" y="0"/>
                </a:lnTo>
                <a:lnTo>
                  <a:pt x="19724" y="252"/>
                </a:lnTo>
                <a:lnTo>
                  <a:pt x="13542" y="1440"/>
                </a:lnTo>
                <a:lnTo>
                  <a:pt x="4727" y="6686"/>
                </a:lnTo>
                <a:lnTo>
                  <a:pt x="0" y="10860"/>
                </a:lnTo>
                <a:close/>
              </a:path>
            </a:pathLst>
          </a:custGeom>
          <a:solidFill>
            <a:schemeClr val="accent4"/>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83" name="Figura"/>
          <p:cNvSpPr/>
          <p:nvPr/>
        </p:nvSpPr>
        <p:spPr>
          <a:xfrm>
            <a:off x="14683981" y="6168578"/>
            <a:ext cx="2522587" cy="4739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760" y="1356"/>
                </a:lnTo>
                <a:lnTo>
                  <a:pt x="12809" y="8114"/>
                </a:lnTo>
                <a:lnTo>
                  <a:pt x="21600" y="20455"/>
                </a:lnTo>
                <a:lnTo>
                  <a:pt x="19979" y="21166"/>
                </a:lnTo>
                <a:lnTo>
                  <a:pt x="13378" y="21600"/>
                </a:lnTo>
                <a:lnTo>
                  <a:pt x="6189" y="17916"/>
                </a:lnTo>
                <a:lnTo>
                  <a:pt x="0" y="0"/>
                </a:lnTo>
                <a:close/>
              </a:path>
            </a:pathLst>
          </a:custGeom>
          <a:solidFill>
            <a:schemeClr val="accent4"/>
          </a:solidFill>
          <a:ln w="25400">
            <a:solidFill>
              <a:schemeClr val="accent1"/>
            </a:solidFill>
          </a:ln>
        </p:spPr>
        <p:txBody>
          <a:bodyPr lIns="0" tIns="0" rIns="0" bIns="0"/>
          <a:lstStyle/>
          <a:p>
            <a:pPr>
              <a:defRPr>
                <a:latin typeface="Helvetica Neue Medium"/>
                <a:ea typeface="Helvetica Neue Medium"/>
                <a:cs typeface="Helvetica Neue Medium"/>
                <a:sym typeface="Helvetica Neue Medium"/>
              </a:defRPr>
            </a:pPr>
            <a:endParaRPr/>
          </a:p>
        </p:txBody>
      </p:sp>
      <p:sp>
        <p:nvSpPr>
          <p:cNvPr id="284" name="Rectángulo"/>
          <p:cNvSpPr/>
          <p:nvPr/>
        </p:nvSpPr>
        <p:spPr>
          <a:xfrm>
            <a:off x="2985136" y="3020456"/>
            <a:ext cx="1270002" cy="719675"/>
          </a:xfrm>
          <a:prstGeom prst="rect">
            <a:avLst/>
          </a:prstGeom>
          <a:solidFill>
            <a:schemeClr val="accent3">
              <a:satOff val="-7500"/>
              <a:lumOff val="-10588"/>
            </a:schemeClr>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85" name="Rectángulo"/>
          <p:cNvSpPr/>
          <p:nvPr/>
        </p:nvSpPr>
        <p:spPr>
          <a:xfrm>
            <a:off x="2985136" y="4946369"/>
            <a:ext cx="1270002" cy="719675"/>
          </a:xfrm>
          <a:prstGeom prst="rect">
            <a:avLst/>
          </a:prstGeom>
          <a:solidFill>
            <a:schemeClr val="accent4"/>
          </a:solidFill>
          <a:ln w="25400">
            <a:solidFill>
              <a:schemeClr val="accent1"/>
            </a:solidFill>
          </a:ln>
        </p:spPr>
        <p:txBody>
          <a:bodyPr lIns="0" tIns="0" rIns="0" bIns="0" anchor="ctr"/>
          <a:lstStyle/>
          <a:p>
            <a:pPr>
              <a:defRPr>
                <a:latin typeface="Helvetica Neue Medium"/>
                <a:ea typeface="Helvetica Neue Medium"/>
                <a:cs typeface="Helvetica Neue Medium"/>
                <a:sym typeface="Helvetica Neue Medium"/>
              </a:defRPr>
            </a:pPr>
            <a:endParaRPr/>
          </a:p>
        </p:txBody>
      </p:sp>
      <p:sp>
        <p:nvSpPr>
          <p:cNvPr id="286" name="Energia adquirida"/>
          <p:cNvSpPr txBox="1"/>
          <p:nvPr/>
        </p:nvSpPr>
        <p:spPr>
          <a:xfrm>
            <a:off x="4461461" y="3940615"/>
            <a:ext cx="3212974"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adquirida</a:t>
            </a:r>
          </a:p>
        </p:txBody>
      </p:sp>
      <p:sp>
        <p:nvSpPr>
          <p:cNvPr id="287" name="Energia autoconsumida"/>
          <p:cNvSpPr txBox="1"/>
          <p:nvPr/>
        </p:nvSpPr>
        <p:spPr>
          <a:xfrm>
            <a:off x="4434973" y="2985821"/>
            <a:ext cx="4278631"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autoconsumida</a:t>
            </a:r>
          </a:p>
        </p:txBody>
      </p:sp>
      <p:sp>
        <p:nvSpPr>
          <p:cNvPr id="288" name="Energia exedentària"/>
          <p:cNvSpPr txBox="1"/>
          <p:nvPr/>
        </p:nvSpPr>
        <p:spPr>
          <a:xfrm>
            <a:off x="4522260" y="4895410"/>
            <a:ext cx="3622549"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Energia exedentària</a:t>
            </a:r>
          </a:p>
        </p:txBody>
      </p:sp>
      <p:sp>
        <p:nvSpPr>
          <p:cNvPr id="289" name="Corbes de consum i generació."/>
          <p:cNvSpPr txBox="1"/>
          <p:nvPr/>
        </p:nvSpPr>
        <p:spPr>
          <a:xfrm>
            <a:off x="9271162" y="656164"/>
            <a:ext cx="560603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Corbes de consum i generació.</a:t>
            </a:r>
          </a:p>
        </p:txBody>
      </p:sp>
      <p:pic>
        <p:nvPicPr>
          <p:cNvPr id="290"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Hacer doble clic para editar"/>
          <p:cNvSpPr txBox="1">
            <a:spLocks noGrp="1"/>
          </p:cNvSpPr>
          <p:nvPr>
            <p:ph type="title"/>
          </p:nvPr>
        </p:nvSpPr>
        <p:spPr>
          <a:prstGeom prst="rect">
            <a:avLst/>
          </a:prstGeom>
        </p:spPr>
        <p:txBody>
          <a:bodyPr/>
          <a:lstStyle/>
          <a:p>
            <a:endParaRPr/>
          </a:p>
        </p:txBody>
      </p:sp>
      <p:sp>
        <p:nvSpPr>
          <p:cNvPr id="128" name="Hacer doble clic para editar"/>
          <p:cNvSpPr txBox="1">
            <a:spLocks noGrp="1"/>
          </p:cNvSpPr>
          <p:nvPr>
            <p:ph type="body" idx="1"/>
          </p:nvPr>
        </p:nvSpPr>
        <p:spPr>
          <a:prstGeom prst="rect">
            <a:avLst/>
          </a:prstGeom>
        </p:spPr>
        <p:txBody>
          <a:bodyPr/>
          <a:lstStyle/>
          <a:p>
            <a:endParaRPr/>
          </a:p>
        </p:txBody>
      </p:sp>
      <p:pic>
        <p:nvPicPr>
          <p:cNvPr id="129" name="III Encuentro Cels.003.png" descr="III Encuentro Cels.00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Hacer doble clic para editar"/>
          <p:cNvSpPr txBox="1">
            <a:spLocks noGrp="1"/>
          </p:cNvSpPr>
          <p:nvPr>
            <p:ph type="title"/>
          </p:nvPr>
        </p:nvSpPr>
        <p:spPr>
          <a:prstGeom prst="rect">
            <a:avLst/>
          </a:prstGeom>
        </p:spPr>
        <p:txBody>
          <a:bodyPr/>
          <a:lstStyle/>
          <a:p>
            <a:endParaRPr/>
          </a:p>
        </p:txBody>
      </p:sp>
      <p:sp>
        <p:nvSpPr>
          <p:cNvPr id="132" name="Hacer doble clic para editar"/>
          <p:cNvSpPr txBox="1">
            <a:spLocks noGrp="1"/>
          </p:cNvSpPr>
          <p:nvPr>
            <p:ph type="body" idx="1"/>
          </p:nvPr>
        </p:nvSpPr>
        <p:spPr>
          <a:prstGeom prst="rect">
            <a:avLst/>
          </a:prstGeom>
        </p:spPr>
        <p:txBody>
          <a:bodyPr/>
          <a:lstStyle/>
          <a:p>
            <a:endParaRPr/>
          </a:p>
        </p:txBody>
      </p:sp>
      <p:pic>
        <p:nvPicPr>
          <p:cNvPr id="133" name="III Encuentro Cels.004.png" descr="III Encuentro Cels.004.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Hacer doble clic para editar"/>
          <p:cNvSpPr txBox="1">
            <a:spLocks noGrp="1"/>
          </p:cNvSpPr>
          <p:nvPr>
            <p:ph type="title"/>
          </p:nvPr>
        </p:nvSpPr>
        <p:spPr>
          <a:prstGeom prst="rect">
            <a:avLst/>
          </a:prstGeom>
        </p:spPr>
        <p:txBody>
          <a:bodyPr/>
          <a:lstStyle/>
          <a:p>
            <a:endParaRPr/>
          </a:p>
        </p:txBody>
      </p:sp>
      <p:sp>
        <p:nvSpPr>
          <p:cNvPr id="136" name="Hacer doble clic para editar"/>
          <p:cNvSpPr txBox="1">
            <a:spLocks noGrp="1"/>
          </p:cNvSpPr>
          <p:nvPr>
            <p:ph type="body" idx="1"/>
          </p:nvPr>
        </p:nvSpPr>
        <p:spPr>
          <a:prstGeom prst="rect">
            <a:avLst/>
          </a:prstGeom>
        </p:spPr>
        <p:txBody>
          <a:bodyPr/>
          <a:lstStyle/>
          <a:p>
            <a:endParaRPr/>
          </a:p>
        </p:txBody>
      </p:sp>
      <p:pic>
        <p:nvPicPr>
          <p:cNvPr id="137" name="III Encuentro Cels.005.png" descr="III Encuentro Cels.00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Hacer doble clic para editar"/>
          <p:cNvSpPr txBox="1">
            <a:spLocks noGrp="1"/>
          </p:cNvSpPr>
          <p:nvPr>
            <p:ph type="title"/>
          </p:nvPr>
        </p:nvSpPr>
        <p:spPr>
          <a:prstGeom prst="rect">
            <a:avLst/>
          </a:prstGeom>
        </p:spPr>
        <p:txBody>
          <a:bodyPr/>
          <a:lstStyle/>
          <a:p>
            <a:endParaRPr/>
          </a:p>
        </p:txBody>
      </p:sp>
      <p:sp>
        <p:nvSpPr>
          <p:cNvPr id="140" name="Hacer doble clic para editar"/>
          <p:cNvSpPr txBox="1">
            <a:spLocks noGrp="1"/>
          </p:cNvSpPr>
          <p:nvPr>
            <p:ph type="body" idx="1"/>
          </p:nvPr>
        </p:nvSpPr>
        <p:spPr>
          <a:prstGeom prst="rect">
            <a:avLst/>
          </a:prstGeom>
        </p:spPr>
        <p:txBody>
          <a:bodyPr/>
          <a:lstStyle/>
          <a:p>
            <a:endParaRPr/>
          </a:p>
        </p:txBody>
      </p:sp>
      <p:pic>
        <p:nvPicPr>
          <p:cNvPr id="141" name="III Encuentro Cels.006.png" descr="III Encuentro Cels.006.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Hacer doble clic para editar"/>
          <p:cNvSpPr txBox="1">
            <a:spLocks noGrp="1"/>
          </p:cNvSpPr>
          <p:nvPr>
            <p:ph type="title"/>
          </p:nvPr>
        </p:nvSpPr>
        <p:spPr>
          <a:prstGeom prst="rect">
            <a:avLst/>
          </a:prstGeom>
        </p:spPr>
        <p:txBody>
          <a:bodyPr/>
          <a:lstStyle/>
          <a:p>
            <a:endParaRPr/>
          </a:p>
        </p:txBody>
      </p:sp>
      <p:sp>
        <p:nvSpPr>
          <p:cNvPr id="144" name="Hacer doble clic para editar"/>
          <p:cNvSpPr txBox="1">
            <a:spLocks noGrp="1"/>
          </p:cNvSpPr>
          <p:nvPr>
            <p:ph type="body" idx="1"/>
          </p:nvPr>
        </p:nvSpPr>
        <p:spPr>
          <a:prstGeom prst="rect">
            <a:avLst/>
          </a:prstGeom>
        </p:spPr>
        <p:txBody>
          <a:bodyPr/>
          <a:lstStyle/>
          <a:p>
            <a:endParaRPr/>
          </a:p>
        </p:txBody>
      </p:sp>
      <p:pic>
        <p:nvPicPr>
          <p:cNvPr id="145" name="III Encuentro Cels.007.png" descr="III Encuentro Cels.007.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Hacer doble clic para editar"/>
          <p:cNvSpPr txBox="1">
            <a:spLocks noGrp="1"/>
          </p:cNvSpPr>
          <p:nvPr>
            <p:ph type="title"/>
          </p:nvPr>
        </p:nvSpPr>
        <p:spPr>
          <a:prstGeom prst="rect">
            <a:avLst/>
          </a:prstGeom>
        </p:spPr>
        <p:txBody>
          <a:bodyPr/>
          <a:lstStyle/>
          <a:p>
            <a:endParaRPr/>
          </a:p>
        </p:txBody>
      </p:sp>
      <p:sp>
        <p:nvSpPr>
          <p:cNvPr id="148" name="Hacer doble clic para editar"/>
          <p:cNvSpPr txBox="1">
            <a:spLocks noGrp="1"/>
          </p:cNvSpPr>
          <p:nvPr>
            <p:ph type="body" idx="1"/>
          </p:nvPr>
        </p:nvSpPr>
        <p:spPr>
          <a:prstGeom prst="rect">
            <a:avLst/>
          </a:prstGeom>
        </p:spPr>
        <p:txBody>
          <a:bodyPr/>
          <a:lstStyle/>
          <a:p>
            <a:endParaRPr/>
          </a:p>
        </p:txBody>
      </p:sp>
      <p:pic>
        <p:nvPicPr>
          <p:cNvPr id="149" name="III Encuentro Cels.008.png" descr="III Encuentro Cels.008.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Hacer doble clic para editar"/>
          <p:cNvSpPr txBox="1">
            <a:spLocks noGrp="1"/>
          </p:cNvSpPr>
          <p:nvPr>
            <p:ph type="title"/>
          </p:nvPr>
        </p:nvSpPr>
        <p:spPr>
          <a:prstGeom prst="rect">
            <a:avLst/>
          </a:prstGeom>
        </p:spPr>
        <p:txBody>
          <a:bodyPr/>
          <a:lstStyle/>
          <a:p>
            <a:endParaRPr/>
          </a:p>
        </p:txBody>
      </p:sp>
      <p:sp>
        <p:nvSpPr>
          <p:cNvPr id="152" name="Hacer doble clic para editar"/>
          <p:cNvSpPr txBox="1">
            <a:spLocks noGrp="1"/>
          </p:cNvSpPr>
          <p:nvPr>
            <p:ph type="body" idx="1"/>
          </p:nvPr>
        </p:nvSpPr>
        <p:spPr>
          <a:prstGeom prst="rect">
            <a:avLst/>
          </a:prstGeom>
        </p:spPr>
        <p:txBody>
          <a:bodyPr/>
          <a:lstStyle/>
          <a:p>
            <a:endParaRPr/>
          </a:p>
        </p:txBody>
      </p:sp>
      <p:pic>
        <p:nvPicPr>
          <p:cNvPr id="153" name="III Encuentro Cels.009.png" descr="III Encuentro Cels.00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Hacer doble clic para editar"/>
          <p:cNvSpPr txBox="1">
            <a:spLocks noGrp="1"/>
          </p:cNvSpPr>
          <p:nvPr>
            <p:ph type="title"/>
          </p:nvPr>
        </p:nvSpPr>
        <p:spPr>
          <a:prstGeom prst="rect">
            <a:avLst/>
          </a:prstGeom>
        </p:spPr>
        <p:txBody>
          <a:bodyPr/>
          <a:lstStyle/>
          <a:p>
            <a:endParaRPr/>
          </a:p>
        </p:txBody>
      </p:sp>
      <p:sp>
        <p:nvSpPr>
          <p:cNvPr id="156" name="Hacer doble clic para editar"/>
          <p:cNvSpPr txBox="1">
            <a:spLocks noGrp="1"/>
          </p:cNvSpPr>
          <p:nvPr>
            <p:ph type="body" idx="1"/>
          </p:nvPr>
        </p:nvSpPr>
        <p:spPr>
          <a:prstGeom prst="rect">
            <a:avLst/>
          </a:prstGeom>
        </p:spPr>
        <p:txBody>
          <a:bodyPr/>
          <a:lstStyle/>
          <a:p>
            <a:endParaRPr/>
          </a:p>
        </p:txBody>
      </p:sp>
      <p:pic>
        <p:nvPicPr>
          <p:cNvPr id="157" name="III Encuentro Cels.010.png" descr="III Encuentro Cels.010.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n" descr="Imagen"/>
          <p:cNvPicPr>
            <a:picLocks noChangeAspect="1"/>
          </p:cNvPicPr>
          <p:nvPr/>
        </p:nvPicPr>
        <p:blipFill>
          <a:blip r:embed="rId2"/>
          <a:stretch>
            <a:fillRect/>
          </a:stretch>
        </p:blipFill>
        <p:spPr>
          <a:xfrm>
            <a:off x="12577271" y="2854523"/>
            <a:ext cx="11341443" cy="8006844"/>
          </a:xfrm>
          <a:prstGeom prst="rect">
            <a:avLst/>
          </a:prstGeom>
          <a:ln w="12700">
            <a:miter lim="400000"/>
          </a:ln>
        </p:spPr>
      </p:pic>
      <p:pic>
        <p:nvPicPr>
          <p:cNvPr id="144" name="Imagen 2" descr="Imagen 2"/>
          <p:cNvPicPr>
            <a:picLocks noChangeAspect="1"/>
          </p:cNvPicPr>
          <p:nvPr/>
        </p:nvPicPr>
        <p:blipFill>
          <a:blip r:embed="rId3"/>
          <a:srcRect l="12417" t="166"/>
          <a:stretch>
            <a:fillRect/>
          </a:stretch>
        </p:blipFill>
        <p:spPr>
          <a:xfrm rot="5400000">
            <a:off x="1133177" y="2868644"/>
            <a:ext cx="11188208" cy="9564823"/>
          </a:xfrm>
          <a:prstGeom prst="rect">
            <a:avLst/>
          </a:prstGeom>
          <a:ln w="12700">
            <a:miter lim="400000"/>
          </a:ln>
        </p:spPr>
      </p:pic>
      <p:pic>
        <p:nvPicPr>
          <p:cNvPr id="145" name="Imagen" descr="Imagen"/>
          <p:cNvPicPr>
            <a:picLocks noChangeAspect="1"/>
          </p:cNvPicPr>
          <p:nvPr/>
        </p:nvPicPr>
        <p:blipFill>
          <a:blip r:embed="rId4"/>
          <a:srcRect t="18294" b="33946"/>
          <a:stretch>
            <a:fillRect/>
          </a:stretch>
        </p:blipFill>
        <p:spPr>
          <a:xfrm>
            <a:off x="1730056" y="73781"/>
            <a:ext cx="6422548" cy="1725404"/>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Hacer doble clic para editar"/>
          <p:cNvSpPr txBox="1">
            <a:spLocks noGrp="1"/>
          </p:cNvSpPr>
          <p:nvPr>
            <p:ph type="title"/>
          </p:nvPr>
        </p:nvSpPr>
        <p:spPr>
          <a:prstGeom prst="rect">
            <a:avLst/>
          </a:prstGeom>
        </p:spPr>
        <p:txBody>
          <a:bodyPr/>
          <a:lstStyle/>
          <a:p>
            <a:endParaRPr/>
          </a:p>
        </p:txBody>
      </p:sp>
      <p:sp>
        <p:nvSpPr>
          <p:cNvPr id="160" name="Hacer doble clic para editar"/>
          <p:cNvSpPr txBox="1">
            <a:spLocks noGrp="1"/>
          </p:cNvSpPr>
          <p:nvPr>
            <p:ph type="body" idx="1"/>
          </p:nvPr>
        </p:nvSpPr>
        <p:spPr>
          <a:prstGeom prst="rect">
            <a:avLst/>
          </a:prstGeom>
        </p:spPr>
        <p:txBody>
          <a:bodyPr/>
          <a:lstStyle/>
          <a:p>
            <a:endParaRPr/>
          </a:p>
        </p:txBody>
      </p:sp>
      <p:pic>
        <p:nvPicPr>
          <p:cNvPr id="161" name="III Encuentro Cels.011.png" descr="III Encuentro Cels.011.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Hacer doble clic para editar"/>
          <p:cNvSpPr txBox="1">
            <a:spLocks noGrp="1"/>
          </p:cNvSpPr>
          <p:nvPr>
            <p:ph type="title"/>
          </p:nvPr>
        </p:nvSpPr>
        <p:spPr>
          <a:prstGeom prst="rect">
            <a:avLst/>
          </a:prstGeom>
        </p:spPr>
        <p:txBody>
          <a:bodyPr/>
          <a:lstStyle/>
          <a:p>
            <a:endParaRPr/>
          </a:p>
        </p:txBody>
      </p:sp>
      <p:sp>
        <p:nvSpPr>
          <p:cNvPr id="164" name="Hacer doble clic para editar"/>
          <p:cNvSpPr txBox="1">
            <a:spLocks noGrp="1"/>
          </p:cNvSpPr>
          <p:nvPr>
            <p:ph type="body" idx="1"/>
          </p:nvPr>
        </p:nvSpPr>
        <p:spPr>
          <a:prstGeom prst="rect">
            <a:avLst/>
          </a:prstGeom>
        </p:spPr>
        <p:txBody>
          <a:bodyPr/>
          <a:lstStyle/>
          <a:p>
            <a:endParaRPr/>
          </a:p>
        </p:txBody>
      </p:sp>
      <p:pic>
        <p:nvPicPr>
          <p:cNvPr id="165" name="III Encuentro Cels.012.png" descr="III Encuentro Cels.012.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Hacer doble clic para editar"/>
          <p:cNvSpPr txBox="1">
            <a:spLocks noGrp="1"/>
          </p:cNvSpPr>
          <p:nvPr>
            <p:ph type="title"/>
          </p:nvPr>
        </p:nvSpPr>
        <p:spPr>
          <a:prstGeom prst="rect">
            <a:avLst/>
          </a:prstGeom>
        </p:spPr>
        <p:txBody>
          <a:bodyPr/>
          <a:lstStyle/>
          <a:p>
            <a:endParaRPr/>
          </a:p>
        </p:txBody>
      </p:sp>
      <p:sp>
        <p:nvSpPr>
          <p:cNvPr id="168" name="Hacer doble clic para editar"/>
          <p:cNvSpPr txBox="1">
            <a:spLocks noGrp="1"/>
          </p:cNvSpPr>
          <p:nvPr>
            <p:ph type="body" idx="1"/>
          </p:nvPr>
        </p:nvSpPr>
        <p:spPr>
          <a:prstGeom prst="rect">
            <a:avLst/>
          </a:prstGeom>
        </p:spPr>
        <p:txBody>
          <a:bodyPr/>
          <a:lstStyle/>
          <a:p>
            <a:endParaRPr/>
          </a:p>
        </p:txBody>
      </p:sp>
      <p:pic>
        <p:nvPicPr>
          <p:cNvPr id="169" name="III Encuentro Cels.013.png" descr="III Encuentro Cels.01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Hacer doble clic para editar"/>
          <p:cNvSpPr txBox="1">
            <a:spLocks noGrp="1"/>
          </p:cNvSpPr>
          <p:nvPr>
            <p:ph type="title"/>
          </p:nvPr>
        </p:nvSpPr>
        <p:spPr>
          <a:prstGeom prst="rect">
            <a:avLst/>
          </a:prstGeom>
        </p:spPr>
        <p:txBody>
          <a:bodyPr/>
          <a:lstStyle/>
          <a:p>
            <a:endParaRPr/>
          </a:p>
        </p:txBody>
      </p:sp>
      <p:sp>
        <p:nvSpPr>
          <p:cNvPr id="172" name="Hacer doble clic para editar"/>
          <p:cNvSpPr txBox="1">
            <a:spLocks noGrp="1"/>
          </p:cNvSpPr>
          <p:nvPr>
            <p:ph type="body" idx="1"/>
          </p:nvPr>
        </p:nvSpPr>
        <p:spPr>
          <a:prstGeom prst="rect">
            <a:avLst/>
          </a:prstGeom>
        </p:spPr>
        <p:txBody>
          <a:bodyPr/>
          <a:lstStyle/>
          <a:p>
            <a:endParaRPr/>
          </a:p>
        </p:txBody>
      </p:sp>
      <p:pic>
        <p:nvPicPr>
          <p:cNvPr id="173" name="III Encuentro Cels.014.png" descr="III Encuentro Cels.014.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Hacer doble clic para editar"/>
          <p:cNvSpPr txBox="1">
            <a:spLocks noGrp="1"/>
          </p:cNvSpPr>
          <p:nvPr>
            <p:ph type="title"/>
          </p:nvPr>
        </p:nvSpPr>
        <p:spPr>
          <a:prstGeom prst="rect">
            <a:avLst/>
          </a:prstGeom>
        </p:spPr>
        <p:txBody>
          <a:bodyPr/>
          <a:lstStyle/>
          <a:p>
            <a:endParaRPr/>
          </a:p>
        </p:txBody>
      </p:sp>
      <p:sp>
        <p:nvSpPr>
          <p:cNvPr id="176" name="Hacer doble clic para editar"/>
          <p:cNvSpPr txBox="1">
            <a:spLocks noGrp="1"/>
          </p:cNvSpPr>
          <p:nvPr>
            <p:ph type="body" idx="1"/>
          </p:nvPr>
        </p:nvSpPr>
        <p:spPr>
          <a:prstGeom prst="rect">
            <a:avLst/>
          </a:prstGeom>
        </p:spPr>
        <p:txBody>
          <a:bodyPr/>
          <a:lstStyle/>
          <a:p>
            <a:endParaRPr/>
          </a:p>
        </p:txBody>
      </p:sp>
      <p:pic>
        <p:nvPicPr>
          <p:cNvPr id="177" name="III Encuentro Cels.015.png" descr="III Encuentro Cels.01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Hacer doble clic para editar"/>
          <p:cNvSpPr txBox="1">
            <a:spLocks noGrp="1"/>
          </p:cNvSpPr>
          <p:nvPr>
            <p:ph type="title"/>
          </p:nvPr>
        </p:nvSpPr>
        <p:spPr>
          <a:prstGeom prst="rect">
            <a:avLst/>
          </a:prstGeom>
        </p:spPr>
        <p:txBody>
          <a:bodyPr/>
          <a:lstStyle/>
          <a:p>
            <a:endParaRPr/>
          </a:p>
        </p:txBody>
      </p:sp>
      <p:sp>
        <p:nvSpPr>
          <p:cNvPr id="180" name="Hacer doble clic para editar"/>
          <p:cNvSpPr txBox="1">
            <a:spLocks noGrp="1"/>
          </p:cNvSpPr>
          <p:nvPr>
            <p:ph type="body" idx="1"/>
          </p:nvPr>
        </p:nvSpPr>
        <p:spPr>
          <a:prstGeom prst="rect">
            <a:avLst/>
          </a:prstGeom>
        </p:spPr>
        <p:txBody>
          <a:bodyPr/>
          <a:lstStyle/>
          <a:p>
            <a:endParaRPr/>
          </a:p>
        </p:txBody>
      </p:sp>
      <p:pic>
        <p:nvPicPr>
          <p:cNvPr id="181" name="III Encuentro Cels.016.png" descr="III Encuentro Cels.016.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Hacer doble clic para editar"/>
          <p:cNvSpPr txBox="1">
            <a:spLocks noGrp="1"/>
          </p:cNvSpPr>
          <p:nvPr>
            <p:ph type="title"/>
          </p:nvPr>
        </p:nvSpPr>
        <p:spPr>
          <a:prstGeom prst="rect">
            <a:avLst/>
          </a:prstGeom>
        </p:spPr>
        <p:txBody>
          <a:bodyPr/>
          <a:lstStyle/>
          <a:p>
            <a:endParaRPr/>
          </a:p>
        </p:txBody>
      </p:sp>
      <p:sp>
        <p:nvSpPr>
          <p:cNvPr id="184" name="Hacer doble clic para editar"/>
          <p:cNvSpPr txBox="1">
            <a:spLocks noGrp="1"/>
          </p:cNvSpPr>
          <p:nvPr>
            <p:ph type="body" idx="1"/>
          </p:nvPr>
        </p:nvSpPr>
        <p:spPr>
          <a:prstGeom prst="rect">
            <a:avLst/>
          </a:prstGeom>
        </p:spPr>
        <p:txBody>
          <a:bodyPr/>
          <a:lstStyle/>
          <a:p>
            <a:endParaRPr/>
          </a:p>
        </p:txBody>
      </p:sp>
      <p:pic>
        <p:nvPicPr>
          <p:cNvPr id="185" name="III Encuentro Cels.017.png" descr="III Encuentro Cels.017.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Hacer doble clic para editar"/>
          <p:cNvSpPr txBox="1">
            <a:spLocks noGrp="1"/>
          </p:cNvSpPr>
          <p:nvPr>
            <p:ph type="title"/>
          </p:nvPr>
        </p:nvSpPr>
        <p:spPr>
          <a:prstGeom prst="rect">
            <a:avLst/>
          </a:prstGeom>
        </p:spPr>
        <p:txBody>
          <a:bodyPr/>
          <a:lstStyle/>
          <a:p>
            <a:endParaRPr/>
          </a:p>
        </p:txBody>
      </p:sp>
      <p:sp>
        <p:nvSpPr>
          <p:cNvPr id="188" name="Hacer doble clic para editar"/>
          <p:cNvSpPr txBox="1">
            <a:spLocks noGrp="1"/>
          </p:cNvSpPr>
          <p:nvPr>
            <p:ph type="body" idx="1"/>
          </p:nvPr>
        </p:nvSpPr>
        <p:spPr>
          <a:prstGeom prst="rect">
            <a:avLst/>
          </a:prstGeom>
        </p:spPr>
        <p:txBody>
          <a:bodyPr/>
          <a:lstStyle/>
          <a:p>
            <a:endParaRPr/>
          </a:p>
        </p:txBody>
      </p:sp>
      <p:pic>
        <p:nvPicPr>
          <p:cNvPr id="189" name="III Encuentro Cels.018.png" descr="III Encuentro Cels.018.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Hacer doble clic para editar"/>
          <p:cNvSpPr txBox="1">
            <a:spLocks noGrp="1"/>
          </p:cNvSpPr>
          <p:nvPr>
            <p:ph type="title"/>
          </p:nvPr>
        </p:nvSpPr>
        <p:spPr>
          <a:prstGeom prst="rect">
            <a:avLst/>
          </a:prstGeom>
        </p:spPr>
        <p:txBody>
          <a:bodyPr/>
          <a:lstStyle/>
          <a:p>
            <a:endParaRPr/>
          </a:p>
        </p:txBody>
      </p:sp>
      <p:sp>
        <p:nvSpPr>
          <p:cNvPr id="192" name="Hacer doble clic para editar"/>
          <p:cNvSpPr txBox="1">
            <a:spLocks noGrp="1"/>
          </p:cNvSpPr>
          <p:nvPr>
            <p:ph type="body" idx="1"/>
          </p:nvPr>
        </p:nvSpPr>
        <p:spPr>
          <a:prstGeom prst="rect">
            <a:avLst/>
          </a:prstGeom>
        </p:spPr>
        <p:txBody>
          <a:bodyPr/>
          <a:lstStyle/>
          <a:p>
            <a:endParaRPr/>
          </a:p>
        </p:txBody>
      </p:sp>
      <p:pic>
        <p:nvPicPr>
          <p:cNvPr id="193" name="III Encuentro Cels.019.png" descr="III Encuentro Cels.01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Hacer doble clic para editar"/>
          <p:cNvSpPr txBox="1">
            <a:spLocks noGrp="1"/>
          </p:cNvSpPr>
          <p:nvPr>
            <p:ph type="title"/>
          </p:nvPr>
        </p:nvSpPr>
        <p:spPr>
          <a:prstGeom prst="rect">
            <a:avLst/>
          </a:prstGeom>
        </p:spPr>
        <p:txBody>
          <a:bodyPr/>
          <a:lstStyle/>
          <a:p>
            <a:endParaRPr/>
          </a:p>
        </p:txBody>
      </p:sp>
      <p:sp>
        <p:nvSpPr>
          <p:cNvPr id="196" name="Hacer doble clic para editar"/>
          <p:cNvSpPr txBox="1">
            <a:spLocks noGrp="1"/>
          </p:cNvSpPr>
          <p:nvPr>
            <p:ph type="body" idx="1"/>
          </p:nvPr>
        </p:nvSpPr>
        <p:spPr>
          <a:prstGeom prst="rect">
            <a:avLst/>
          </a:prstGeom>
        </p:spPr>
        <p:txBody>
          <a:bodyPr/>
          <a:lstStyle/>
          <a:p>
            <a:endParaRPr/>
          </a:p>
        </p:txBody>
      </p:sp>
      <p:pic>
        <p:nvPicPr>
          <p:cNvPr id="197" name="III Encuentro Cels.020.png" descr="III Encuentro Cels.020.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rup motor"/>
          <p:cNvSpPr txBox="1"/>
          <p:nvPr/>
        </p:nvSpPr>
        <p:spPr>
          <a:xfrm>
            <a:off x="10717338" y="1214384"/>
            <a:ext cx="2949322" cy="733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Helvetica Neue Medium"/>
                <a:ea typeface="Helvetica Neue Medium"/>
                <a:cs typeface="Helvetica Neue Medium"/>
                <a:sym typeface="Helvetica Neue Medium"/>
              </a:defRPr>
            </a:lvl1pPr>
          </a:lstStyle>
          <a:p>
            <a:r>
              <a:t>Grup motor</a:t>
            </a:r>
          </a:p>
        </p:txBody>
      </p:sp>
      <p:pic>
        <p:nvPicPr>
          <p:cNvPr id="148" name="Imagen" descr="Imagen"/>
          <p:cNvPicPr>
            <a:picLocks noChangeAspect="1"/>
          </p:cNvPicPr>
          <p:nvPr/>
        </p:nvPicPr>
        <p:blipFill>
          <a:blip r:embed="rId2"/>
          <a:srcRect t="18294" b="33946"/>
          <a:stretch>
            <a:fillRect/>
          </a:stretch>
        </p:blipFill>
        <p:spPr>
          <a:xfrm>
            <a:off x="1730056" y="73781"/>
            <a:ext cx="6422548" cy="1725404"/>
          </a:xfrm>
          <a:prstGeom prst="rect">
            <a:avLst/>
          </a:prstGeom>
          <a:ln w="12700">
            <a:miter lim="400000"/>
          </a:ln>
        </p:spPr>
      </p:pic>
      <p:pic>
        <p:nvPicPr>
          <p:cNvPr id="149" name="IMG_3612.JPG" descr="IMG_3612.JPG"/>
          <p:cNvPicPr>
            <a:picLocks noChangeAspect="1"/>
          </p:cNvPicPr>
          <p:nvPr/>
        </p:nvPicPr>
        <p:blipFill>
          <a:blip r:embed="rId3"/>
          <a:stretch>
            <a:fillRect/>
          </a:stretch>
        </p:blipFill>
        <p:spPr>
          <a:xfrm>
            <a:off x="1844046" y="3013929"/>
            <a:ext cx="9524743" cy="9524743"/>
          </a:xfrm>
          <a:prstGeom prst="rect">
            <a:avLst/>
          </a:prstGeom>
          <a:ln w="12700">
            <a:miter lim="400000"/>
          </a:ln>
        </p:spPr>
      </p:pic>
      <p:sp>
        <p:nvSpPr>
          <p:cNvPr id="150" name="-Constitució Associació sense ànim de lucre."/>
          <p:cNvSpPr txBox="1"/>
          <p:nvPr/>
        </p:nvSpPr>
        <p:spPr>
          <a:xfrm>
            <a:off x="12943978" y="6121148"/>
            <a:ext cx="8027671"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-Constitució Associació sense ànim de lucre.</a:t>
            </a:r>
          </a:p>
        </p:txBody>
      </p:sp>
      <p:sp>
        <p:nvSpPr>
          <p:cNvPr id="151" name="-Elaboració dels estatuts."/>
          <p:cNvSpPr txBox="1"/>
          <p:nvPr/>
        </p:nvSpPr>
        <p:spPr>
          <a:xfrm>
            <a:off x="14652382" y="4615650"/>
            <a:ext cx="4610863"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-Elaboració dels estatuts.</a:t>
            </a:r>
          </a:p>
        </p:txBody>
      </p:sp>
      <p:sp>
        <p:nvSpPr>
          <p:cNvPr id="152" name="Preparació contractes de participació."/>
          <p:cNvSpPr txBox="1"/>
          <p:nvPr/>
        </p:nvSpPr>
        <p:spPr>
          <a:xfrm>
            <a:off x="13827169" y="7626645"/>
            <a:ext cx="6848857"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Preparació contractes de participació.</a:t>
            </a:r>
          </a:p>
        </p:txBody>
      </p:sp>
      <p:pic>
        <p:nvPicPr>
          <p:cNvPr id="153" name="convivencia-ajuntament-valencia-clima-hor-pos.png" descr="convivencia-ajuntament-valencia-clima-hor-pos.png"/>
          <p:cNvPicPr>
            <a:picLocks noChangeAspect="1"/>
          </p:cNvPicPr>
          <p:nvPr/>
        </p:nvPicPr>
        <p:blipFill>
          <a:blip r:embed="rId4"/>
          <a:stretch>
            <a:fillRect/>
          </a:stretch>
        </p:blipFill>
        <p:spPr>
          <a:xfrm>
            <a:off x="12732546" y="11791949"/>
            <a:ext cx="6422629" cy="1164715"/>
          </a:xfrm>
          <a:prstGeom prst="rect">
            <a:avLst/>
          </a:prstGeom>
          <a:ln w="12700">
            <a:miter lim="400000"/>
          </a:ln>
        </p:spPr>
      </p:pic>
      <p:pic>
        <p:nvPicPr>
          <p:cNvPr id="154" name="Captura de pantalla 2023-02-24 a las 10.03.11.png" descr="Captura de pantalla 2023-02-24 a las 10.03.11.png"/>
          <p:cNvPicPr>
            <a:picLocks noChangeAspect="1"/>
          </p:cNvPicPr>
          <p:nvPr/>
        </p:nvPicPr>
        <p:blipFill>
          <a:blip r:embed="rId5"/>
          <a:stretch>
            <a:fillRect/>
          </a:stretch>
        </p:blipFill>
        <p:spPr>
          <a:xfrm>
            <a:off x="19247698" y="11872458"/>
            <a:ext cx="2949321" cy="1003697"/>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Hacer doble clic para editar"/>
          <p:cNvSpPr txBox="1">
            <a:spLocks noGrp="1"/>
          </p:cNvSpPr>
          <p:nvPr>
            <p:ph type="title"/>
          </p:nvPr>
        </p:nvSpPr>
        <p:spPr>
          <a:prstGeom prst="rect">
            <a:avLst/>
          </a:prstGeom>
        </p:spPr>
        <p:txBody>
          <a:bodyPr/>
          <a:lstStyle/>
          <a:p>
            <a:endParaRPr/>
          </a:p>
        </p:txBody>
      </p:sp>
      <p:sp>
        <p:nvSpPr>
          <p:cNvPr id="200" name="Hacer doble clic para editar"/>
          <p:cNvSpPr txBox="1">
            <a:spLocks noGrp="1"/>
          </p:cNvSpPr>
          <p:nvPr>
            <p:ph type="body" idx="1"/>
          </p:nvPr>
        </p:nvSpPr>
        <p:spPr>
          <a:prstGeom prst="rect">
            <a:avLst/>
          </a:prstGeom>
        </p:spPr>
        <p:txBody>
          <a:bodyPr/>
          <a:lstStyle/>
          <a:p>
            <a:endParaRPr/>
          </a:p>
        </p:txBody>
      </p:sp>
      <p:pic>
        <p:nvPicPr>
          <p:cNvPr id="201" name="III Encuentro Cels.021.png" descr="III Encuentro Cels.021.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Hacer doble clic para editar"/>
          <p:cNvSpPr txBox="1">
            <a:spLocks noGrp="1"/>
          </p:cNvSpPr>
          <p:nvPr>
            <p:ph type="title"/>
          </p:nvPr>
        </p:nvSpPr>
        <p:spPr>
          <a:prstGeom prst="rect">
            <a:avLst/>
          </a:prstGeom>
        </p:spPr>
        <p:txBody>
          <a:bodyPr/>
          <a:lstStyle/>
          <a:p>
            <a:endParaRPr/>
          </a:p>
        </p:txBody>
      </p:sp>
      <p:sp>
        <p:nvSpPr>
          <p:cNvPr id="204" name="Hacer doble clic para editar"/>
          <p:cNvSpPr txBox="1">
            <a:spLocks noGrp="1"/>
          </p:cNvSpPr>
          <p:nvPr>
            <p:ph type="body" idx="1"/>
          </p:nvPr>
        </p:nvSpPr>
        <p:spPr>
          <a:prstGeom prst="rect">
            <a:avLst/>
          </a:prstGeom>
        </p:spPr>
        <p:txBody>
          <a:bodyPr/>
          <a:lstStyle/>
          <a:p>
            <a:endParaRPr/>
          </a:p>
        </p:txBody>
      </p:sp>
      <p:pic>
        <p:nvPicPr>
          <p:cNvPr id="205" name="III Encuentro Cels.022.png" descr="III Encuentro Cels.022.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Hacer doble clic para editar"/>
          <p:cNvSpPr txBox="1">
            <a:spLocks noGrp="1"/>
          </p:cNvSpPr>
          <p:nvPr>
            <p:ph type="title"/>
          </p:nvPr>
        </p:nvSpPr>
        <p:spPr>
          <a:prstGeom prst="rect">
            <a:avLst/>
          </a:prstGeom>
        </p:spPr>
        <p:txBody>
          <a:bodyPr/>
          <a:lstStyle/>
          <a:p>
            <a:endParaRPr/>
          </a:p>
        </p:txBody>
      </p:sp>
      <p:sp>
        <p:nvSpPr>
          <p:cNvPr id="208" name="Hacer doble clic para editar"/>
          <p:cNvSpPr txBox="1">
            <a:spLocks noGrp="1"/>
          </p:cNvSpPr>
          <p:nvPr>
            <p:ph type="body" idx="1"/>
          </p:nvPr>
        </p:nvSpPr>
        <p:spPr>
          <a:prstGeom prst="rect">
            <a:avLst/>
          </a:prstGeom>
        </p:spPr>
        <p:txBody>
          <a:bodyPr/>
          <a:lstStyle/>
          <a:p>
            <a:endParaRPr/>
          </a:p>
        </p:txBody>
      </p:sp>
      <p:pic>
        <p:nvPicPr>
          <p:cNvPr id="209" name="III Encuentro Cels.023.png" descr="III Encuentro Cels.02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Hacer doble clic para editar"/>
          <p:cNvSpPr txBox="1">
            <a:spLocks noGrp="1"/>
          </p:cNvSpPr>
          <p:nvPr>
            <p:ph type="title"/>
          </p:nvPr>
        </p:nvSpPr>
        <p:spPr>
          <a:prstGeom prst="rect">
            <a:avLst/>
          </a:prstGeom>
        </p:spPr>
        <p:txBody>
          <a:bodyPr/>
          <a:lstStyle/>
          <a:p>
            <a:endParaRPr/>
          </a:p>
        </p:txBody>
      </p:sp>
      <p:sp>
        <p:nvSpPr>
          <p:cNvPr id="212" name="Hacer doble clic para editar"/>
          <p:cNvSpPr txBox="1">
            <a:spLocks noGrp="1"/>
          </p:cNvSpPr>
          <p:nvPr>
            <p:ph type="body" idx="1"/>
          </p:nvPr>
        </p:nvSpPr>
        <p:spPr>
          <a:prstGeom prst="rect">
            <a:avLst/>
          </a:prstGeom>
        </p:spPr>
        <p:txBody>
          <a:bodyPr/>
          <a:lstStyle/>
          <a:p>
            <a:endParaRPr/>
          </a:p>
        </p:txBody>
      </p:sp>
      <p:pic>
        <p:nvPicPr>
          <p:cNvPr id="213" name="III Encuentro Cels.024.png" descr="III Encuentro Cels.024.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Hacer doble clic para editar"/>
          <p:cNvSpPr txBox="1">
            <a:spLocks noGrp="1"/>
          </p:cNvSpPr>
          <p:nvPr>
            <p:ph type="title"/>
          </p:nvPr>
        </p:nvSpPr>
        <p:spPr>
          <a:prstGeom prst="rect">
            <a:avLst/>
          </a:prstGeom>
        </p:spPr>
        <p:txBody>
          <a:bodyPr/>
          <a:lstStyle/>
          <a:p>
            <a:endParaRPr/>
          </a:p>
        </p:txBody>
      </p:sp>
      <p:sp>
        <p:nvSpPr>
          <p:cNvPr id="216" name="Hacer doble clic para editar"/>
          <p:cNvSpPr txBox="1">
            <a:spLocks noGrp="1"/>
          </p:cNvSpPr>
          <p:nvPr>
            <p:ph type="body" idx="1"/>
          </p:nvPr>
        </p:nvSpPr>
        <p:spPr>
          <a:prstGeom prst="rect">
            <a:avLst/>
          </a:prstGeom>
        </p:spPr>
        <p:txBody>
          <a:bodyPr/>
          <a:lstStyle/>
          <a:p>
            <a:endParaRPr/>
          </a:p>
        </p:txBody>
      </p:sp>
      <p:pic>
        <p:nvPicPr>
          <p:cNvPr id="217" name="III Encuentro Cels.025.png" descr="III Encuentro Cels.02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Hacer doble clic para editar"/>
          <p:cNvSpPr txBox="1">
            <a:spLocks noGrp="1"/>
          </p:cNvSpPr>
          <p:nvPr>
            <p:ph type="title"/>
          </p:nvPr>
        </p:nvSpPr>
        <p:spPr>
          <a:prstGeom prst="rect">
            <a:avLst/>
          </a:prstGeom>
        </p:spPr>
        <p:txBody>
          <a:bodyPr/>
          <a:lstStyle/>
          <a:p>
            <a:endParaRPr/>
          </a:p>
        </p:txBody>
      </p:sp>
      <p:sp>
        <p:nvSpPr>
          <p:cNvPr id="220" name="Hacer doble clic para editar"/>
          <p:cNvSpPr txBox="1">
            <a:spLocks noGrp="1"/>
          </p:cNvSpPr>
          <p:nvPr>
            <p:ph type="body" idx="1"/>
          </p:nvPr>
        </p:nvSpPr>
        <p:spPr>
          <a:prstGeom prst="rect">
            <a:avLst/>
          </a:prstGeom>
        </p:spPr>
        <p:txBody>
          <a:bodyPr/>
          <a:lstStyle/>
          <a:p>
            <a:endParaRPr/>
          </a:p>
        </p:txBody>
      </p:sp>
      <p:pic>
        <p:nvPicPr>
          <p:cNvPr id="221" name="III Encuentro Cels.026.png" descr="III Encuentro Cels.026.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Hacer doble clic para editar"/>
          <p:cNvSpPr txBox="1">
            <a:spLocks noGrp="1"/>
          </p:cNvSpPr>
          <p:nvPr>
            <p:ph type="title"/>
          </p:nvPr>
        </p:nvSpPr>
        <p:spPr>
          <a:prstGeom prst="rect">
            <a:avLst/>
          </a:prstGeom>
        </p:spPr>
        <p:txBody>
          <a:bodyPr/>
          <a:lstStyle/>
          <a:p>
            <a:endParaRPr/>
          </a:p>
        </p:txBody>
      </p:sp>
      <p:sp>
        <p:nvSpPr>
          <p:cNvPr id="224" name="Hacer doble clic para editar"/>
          <p:cNvSpPr txBox="1">
            <a:spLocks noGrp="1"/>
          </p:cNvSpPr>
          <p:nvPr>
            <p:ph type="body" idx="1"/>
          </p:nvPr>
        </p:nvSpPr>
        <p:spPr>
          <a:prstGeom prst="rect">
            <a:avLst/>
          </a:prstGeom>
        </p:spPr>
        <p:txBody>
          <a:bodyPr/>
          <a:lstStyle/>
          <a:p>
            <a:endParaRPr/>
          </a:p>
        </p:txBody>
      </p:sp>
      <p:pic>
        <p:nvPicPr>
          <p:cNvPr id="225" name="III Encuentro Cels.027.png" descr="III Encuentro Cels.027.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Hacer doble clic para editar"/>
          <p:cNvSpPr txBox="1">
            <a:spLocks noGrp="1"/>
          </p:cNvSpPr>
          <p:nvPr>
            <p:ph type="title"/>
          </p:nvPr>
        </p:nvSpPr>
        <p:spPr>
          <a:prstGeom prst="rect">
            <a:avLst/>
          </a:prstGeom>
        </p:spPr>
        <p:txBody>
          <a:bodyPr/>
          <a:lstStyle/>
          <a:p>
            <a:endParaRPr/>
          </a:p>
        </p:txBody>
      </p:sp>
      <p:sp>
        <p:nvSpPr>
          <p:cNvPr id="228" name="Hacer doble clic para editar"/>
          <p:cNvSpPr txBox="1">
            <a:spLocks noGrp="1"/>
          </p:cNvSpPr>
          <p:nvPr>
            <p:ph type="body" idx="1"/>
          </p:nvPr>
        </p:nvSpPr>
        <p:spPr>
          <a:prstGeom prst="rect">
            <a:avLst/>
          </a:prstGeom>
        </p:spPr>
        <p:txBody>
          <a:bodyPr/>
          <a:lstStyle/>
          <a:p>
            <a:endParaRPr/>
          </a:p>
        </p:txBody>
      </p:sp>
      <p:pic>
        <p:nvPicPr>
          <p:cNvPr id="229" name="III Encuentro Cels.028.png" descr="III Encuentro Cels.028.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Hacer doble clic para editar"/>
          <p:cNvSpPr txBox="1">
            <a:spLocks noGrp="1"/>
          </p:cNvSpPr>
          <p:nvPr>
            <p:ph type="title"/>
          </p:nvPr>
        </p:nvSpPr>
        <p:spPr>
          <a:prstGeom prst="rect">
            <a:avLst/>
          </a:prstGeom>
        </p:spPr>
        <p:txBody>
          <a:bodyPr/>
          <a:lstStyle/>
          <a:p>
            <a:endParaRPr/>
          </a:p>
        </p:txBody>
      </p:sp>
      <p:sp>
        <p:nvSpPr>
          <p:cNvPr id="232" name="Hacer doble clic para editar"/>
          <p:cNvSpPr txBox="1">
            <a:spLocks noGrp="1"/>
          </p:cNvSpPr>
          <p:nvPr>
            <p:ph type="body" idx="1"/>
          </p:nvPr>
        </p:nvSpPr>
        <p:spPr>
          <a:prstGeom prst="rect">
            <a:avLst/>
          </a:prstGeom>
        </p:spPr>
        <p:txBody>
          <a:bodyPr/>
          <a:lstStyle/>
          <a:p>
            <a:endParaRPr/>
          </a:p>
        </p:txBody>
      </p:sp>
      <p:pic>
        <p:nvPicPr>
          <p:cNvPr id="233" name="III Encuentro Cels.029.png" descr="III Encuentro Cels.02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acer doble clic para editar"/>
          <p:cNvSpPr txBox="1">
            <a:spLocks noGrp="1"/>
          </p:cNvSpPr>
          <p:nvPr>
            <p:ph type="title"/>
          </p:nvPr>
        </p:nvSpPr>
        <p:spPr>
          <a:prstGeom prst="rect">
            <a:avLst/>
          </a:prstGeom>
        </p:spPr>
        <p:txBody>
          <a:bodyPr/>
          <a:lstStyle/>
          <a:p>
            <a:endParaRPr/>
          </a:p>
        </p:txBody>
      </p:sp>
      <p:sp>
        <p:nvSpPr>
          <p:cNvPr id="236" name="Hacer doble clic para editar"/>
          <p:cNvSpPr txBox="1">
            <a:spLocks noGrp="1"/>
          </p:cNvSpPr>
          <p:nvPr>
            <p:ph type="body" idx="1"/>
          </p:nvPr>
        </p:nvSpPr>
        <p:spPr>
          <a:prstGeom prst="rect">
            <a:avLst/>
          </a:prstGeom>
        </p:spPr>
        <p:txBody>
          <a:bodyPr/>
          <a:lstStyle/>
          <a:p>
            <a:endParaRPr/>
          </a:p>
        </p:txBody>
      </p:sp>
      <p:pic>
        <p:nvPicPr>
          <p:cNvPr id="237" name="III Encuentro Cels.030.png" descr="III Encuentro Cels.030.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500 m.jpg" descr="500 m.jpg"/>
          <p:cNvPicPr>
            <a:picLocks noChangeAspect="1"/>
          </p:cNvPicPr>
          <p:nvPr/>
        </p:nvPicPr>
        <p:blipFill>
          <a:blip r:embed="rId2"/>
          <a:stretch>
            <a:fillRect/>
          </a:stretch>
        </p:blipFill>
        <p:spPr>
          <a:xfrm>
            <a:off x="1732896" y="358852"/>
            <a:ext cx="22423713" cy="14686960"/>
          </a:xfrm>
          <a:prstGeom prst="rect">
            <a:avLst/>
          </a:prstGeom>
          <a:ln w="12700">
            <a:miter lim="400000"/>
          </a:ln>
        </p:spPr>
      </p:pic>
      <p:pic>
        <p:nvPicPr>
          <p:cNvPr id="157"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
        <p:nvSpPr>
          <p:cNvPr id="158" name="Qui pot participar en l'autoconsum col·lectiu?"/>
          <p:cNvSpPr txBox="1"/>
          <p:nvPr/>
        </p:nvSpPr>
        <p:spPr>
          <a:xfrm>
            <a:off x="8869259" y="1652367"/>
            <a:ext cx="8150988" cy="585850"/>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Qui pot participar en l'autoconsum col·lectiu?</a:t>
            </a:r>
          </a:p>
        </p:txBody>
      </p:sp>
      <p:sp>
        <p:nvSpPr>
          <p:cNvPr id="159" name="500 m"/>
          <p:cNvSpPr txBox="1"/>
          <p:nvPr/>
        </p:nvSpPr>
        <p:spPr>
          <a:xfrm>
            <a:off x="13250472" y="5830617"/>
            <a:ext cx="1212597" cy="585849"/>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500 m</a:t>
            </a:r>
          </a:p>
        </p:txBody>
      </p:sp>
      <p:sp>
        <p:nvSpPr>
          <p:cNvPr id="160" name="Reial Decret 244/2019, de 5 de abril"/>
          <p:cNvSpPr txBox="1"/>
          <p:nvPr/>
        </p:nvSpPr>
        <p:spPr>
          <a:xfrm>
            <a:off x="19079582" y="521618"/>
            <a:ext cx="4805587"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Reial Decret 244/2019, de 5 de abril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P spid="159"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Hacer doble clic para editar"/>
          <p:cNvSpPr txBox="1">
            <a:spLocks noGrp="1"/>
          </p:cNvSpPr>
          <p:nvPr>
            <p:ph type="title"/>
          </p:nvPr>
        </p:nvSpPr>
        <p:spPr>
          <a:prstGeom prst="rect">
            <a:avLst/>
          </a:prstGeom>
        </p:spPr>
        <p:txBody>
          <a:bodyPr/>
          <a:lstStyle/>
          <a:p>
            <a:endParaRPr/>
          </a:p>
        </p:txBody>
      </p:sp>
      <p:sp>
        <p:nvSpPr>
          <p:cNvPr id="240" name="Hacer doble clic para editar"/>
          <p:cNvSpPr txBox="1">
            <a:spLocks noGrp="1"/>
          </p:cNvSpPr>
          <p:nvPr>
            <p:ph type="body" idx="1"/>
          </p:nvPr>
        </p:nvSpPr>
        <p:spPr>
          <a:prstGeom prst="rect">
            <a:avLst/>
          </a:prstGeom>
        </p:spPr>
        <p:txBody>
          <a:bodyPr/>
          <a:lstStyle/>
          <a:p>
            <a:endParaRPr/>
          </a:p>
        </p:txBody>
      </p:sp>
      <p:pic>
        <p:nvPicPr>
          <p:cNvPr id="241" name="III Encuentro Cels.031.png" descr="III Encuentro Cels.031.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Hacer doble clic para editar"/>
          <p:cNvSpPr txBox="1">
            <a:spLocks noGrp="1"/>
          </p:cNvSpPr>
          <p:nvPr>
            <p:ph type="title"/>
          </p:nvPr>
        </p:nvSpPr>
        <p:spPr>
          <a:prstGeom prst="rect">
            <a:avLst/>
          </a:prstGeom>
        </p:spPr>
        <p:txBody>
          <a:bodyPr/>
          <a:lstStyle/>
          <a:p>
            <a:endParaRPr/>
          </a:p>
        </p:txBody>
      </p:sp>
      <p:sp>
        <p:nvSpPr>
          <p:cNvPr id="244" name="Hacer doble clic para editar"/>
          <p:cNvSpPr txBox="1">
            <a:spLocks noGrp="1"/>
          </p:cNvSpPr>
          <p:nvPr>
            <p:ph type="body" idx="1"/>
          </p:nvPr>
        </p:nvSpPr>
        <p:spPr>
          <a:prstGeom prst="rect">
            <a:avLst/>
          </a:prstGeom>
        </p:spPr>
        <p:txBody>
          <a:bodyPr/>
          <a:lstStyle/>
          <a:p>
            <a:endParaRPr/>
          </a:p>
        </p:txBody>
      </p:sp>
      <p:pic>
        <p:nvPicPr>
          <p:cNvPr id="245" name="III Encuentro Cels.032.png" descr="III Encuentro Cels.032.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Hacer doble clic para editar"/>
          <p:cNvSpPr txBox="1">
            <a:spLocks noGrp="1"/>
          </p:cNvSpPr>
          <p:nvPr>
            <p:ph type="title"/>
          </p:nvPr>
        </p:nvSpPr>
        <p:spPr>
          <a:prstGeom prst="rect">
            <a:avLst/>
          </a:prstGeom>
        </p:spPr>
        <p:txBody>
          <a:bodyPr/>
          <a:lstStyle/>
          <a:p>
            <a:endParaRPr/>
          </a:p>
        </p:txBody>
      </p:sp>
      <p:sp>
        <p:nvSpPr>
          <p:cNvPr id="248" name="Hacer doble clic para editar"/>
          <p:cNvSpPr txBox="1">
            <a:spLocks noGrp="1"/>
          </p:cNvSpPr>
          <p:nvPr>
            <p:ph type="body" idx="1"/>
          </p:nvPr>
        </p:nvSpPr>
        <p:spPr>
          <a:prstGeom prst="rect">
            <a:avLst/>
          </a:prstGeom>
        </p:spPr>
        <p:txBody>
          <a:bodyPr/>
          <a:lstStyle/>
          <a:p>
            <a:endParaRPr/>
          </a:p>
        </p:txBody>
      </p:sp>
      <p:pic>
        <p:nvPicPr>
          <p:cNvPr id="249" name="III Encuentro Cels.033.png" descr="III Encuentro Cels.03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Hacer doble clic para editar"/>
          <p:cNvSpPr txBox="1">
            <a:spLocks noGrp="1"/>
          </p:cNvSpPr>
          <p:nvPr>
            <p:ph type="title"/>
          </p:nvPr>
        </p:nvSpPr>
        <p:spPr>
          <a:prstGeom prst="rect">
            <a:avLst/>
          </a:prstGeom>
        </p:spPr>
        <p:txBody>
          <a:bodyPr/>
          <a:lstStyle/>
          <a:p>
            <a:endParaRPr/>
          </a:p>
        </p:txBody>
      </p:sp>
      <p:sp>
        <p:nvSpPr>
          <p:cNvPr id="252" name="Hacer doble clic para editar"/>
          <p:cNvSpPr txBox="1">
            <a:spLocks noGrp="1"/>
          </p:cNvSpPr>
          <p:nvPr>
            <p:ph type="body" idx="1"/>
          </p:nvPr>
        </p:nvSpPr>
        <p:spPr>
          <a:prstGeom prst="rect">
            <a:avLst/>
          </a:prstGeom>
        </p:spPr>
        <p:txBody>
          <a:bodyPr/>
          <a:lstStyle/>
          <a:p>
            <a:endParaRPr/>
          </a:p>
        </p:txBody>
      </p:sp>
      <p:pic>
        <p:nvPicPr>
          <p:cNvPr id="253" name="III Encuentro Cels.034.png" descr="III Encuentro Cels.034.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Hacer doble clic para editar"/>
          <p:cNvSpPr txBox="1">
            <a:spLocks noGrp="1"/>
          </p:cNvSpPr>
          <p:nvPr>
            <p:ph type="title"/>
          </p:nvPr>
        </p:nvSpPr>
        <p:spPr>
          <a:prstGeom prst="rect">
            <a:avLst/>
          </a:prstGeom>
        </p:spPr>
        <p:txBody>
          <a:bodyPr/>
          <a:lstStyle/>
          <a:p>
            <a:endParaRPr/>
          </a:p>
        </p:txBody>
      </p:sp>
      <p:sp>
        <p:nvSpPr>
          <p:cNvPr id="256" name="Hacer doble clic para editar"/>
          <p:cNvSpPr txBox="1">
            <a:spLocks noGrp="1"/>
          </p:cNvSpPr>
          <p:nvPr>
            <p:ph type="body" idx="1"/>
          </p:nvPr>
        </p:nvSpPr>
        <p:spPr>
          <a:prstGeom prst="rect">
            <a:avLst/>
          </a:prstGeom>
        </p:spPr>
        <p:txBody>
          <a:bodyPr/>
          <a:lstStyle/>
          <a:p>
            <a:endParaRPr/>
          </a:p>
        </p:txBody>
      </p:sp>
      <p:pic>
        <p:nvPicPr>
          <p:cNvPr id="257" name="III Encuentro Cels.035.png" descr="III Encuentro Cels.03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Imagen" descr="Imagen"/>
          <p:cNvPicPr>
            <a:picLocks noChangeAspect="1"/>
          </p:cNvPicPr>
          <p:nvPr/>
        </p:nvPicPr>
        <p:blipFill>
          <a:blip r:embed="rId2"/>
          <a:srcRect t="18294" b="33946"/>
          <a:stretch>
            <a:fillRect/>
          </a:stretch>
        </p:blipFill>
        <p:spPr>
          <a:xfrm>
            <a:off x="1730056" y="73781"/>
            <a:ext cx="13111183" cy="3522293"/>
          </a:xfrm>
          <a:prstGeom prst="rect">
            <a:avLst/>
          </a:prstGeom>
          <a:ln w="12700">
            <a:miter lim="400000"/>
          </a:ln>
        </p:spPr>
      </p:pic>
      <p:sp>
        <p:nvSpPr>
          <p:cNvPr id="402" name="Moltes gràcies!"/>
          <p:cNvSpPr txBox="1"/>
          <p:nvPr/>
        </p:nvSpPr>
        <p:spPr>
          <a:xfrm>
            <a:off x="6540224" y="5734050"/>
            <a:ext cx="11303552" cy="224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4100" i="1">
                <a:solidFill>
                  <a:srgbClr val="82C8BC"/>
                </a:solidFill>
                <a:latin typeface="Times Roman"/>
                <a:ea typeface="Times Roman"/>
                <a:cs typeface="Times Roman"/>
                <a:sym typeface="Times Roman"/>
              </a:defRPr>
            </a:lvl1pPr>
          </a:lstStyle>
          <a:p>
            <a:r>
              <a:t>Moltes gràcies!</a:t>
            </a:r>
          </a:p>
        </p:txBody>
      </p:sp>
      <p:sp>
        <p:nvSpPr>
          <p:cNvPr id="403" name="https://celcastellaroliveral.org"/>
          <p:cNvSpPr txBox="1"/>
          <p:nvPr/>
        </p:nvSpPr>
        <p:spPr>
          <a:xfrm>
            <a:off x="8114728" y="9554165"/>
            <a:ext cx="8154542"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5200" i="1">
                <a:solidFill>
                  <a:srgbClr val="FF794A"/>
                </a:solidFill>
                <a:uFill>
                  <a:solidFill>
                    <a:srgbClr val="0000EE"/>
                  </a:solidFill>
                </a:uFill>
                <a:latin typeface="Times Roman"/>
                <a:ea typeface="Times Roman"/>
                <a:cs typeface="Times Roman"/>
                <a:sym typeface="Times Roman"/>
              </a:defRPr>
            </a:pPr>
            <a:r>
              <a:t>https://</a:t>
            </a:r>
            <a:r>
              <a:rPr>
                <a:solidFill>
                  <a:srgbClr val="FF865B"/>
                </a:solidFill>
              </a:rPr>
              <a:t>celcastellaroliveral.org</a:t>
            </a:r>
          </a:p>
        </p:txBody>
      </p:sp>
      <p:sp>
        <p:nvSpPr>
          <p:cNvPr id="404" name="celcastellaroliveral@gmail.com"/>
          <p:cNvSpPr txBox="1"/>
          <p:nvPr/>
        </p:nvSpPr>
        <p:spPr>
          <a:xfrm>
            <a:off x="7890940" y="11052153"/>
            <a:ext cx="860211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5200" i="1">
                <a:solidFill>
                  <a:srgbClr val="FF865B"/>
                </a:solidFill>
                <a:uFill>
                  <a:solidFill>
                    <a:srgbClr val="0000EE"/>
                  </a:solidFill>
                </a:uFill>
                <a:latin typeface="Times Roman"/>
                <a:ea typeface="Times Roman"/>
                <a:cs typeface="Times Roman"/>
                <a:sym typeface="Times Roman"/>
              </a:defRPr>
            </a:lvl1pPr>
          </a:lstStyle>
          <a:p>
            <a:r>
              <a:t>celcastellaroliveral@gmail.com</a:t>
            </a:r>
          </a:p>
        </p:txBody>
      </p:sp>
      <p:sp>
        <p:nvSpPr>
          <p:cNvPr id="405" name="https://celcastellaroliveral.org"/>
          <p:cNvSpPr txBox="1"/>
          <p:nvPr/>
        </p:nvSpPr>
        <p:spPr>
          <a:xfrm>
            <a:off x="8114728" y="8665164"/>
            <a:ext cx="10082214"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5200" i="1">
                <a:solidFill>
                  <a:srgbClr val="FF794A"/>
                </a:solidFill>
                <a:uFill>
                  <a:solidFill>
                    <a:srgbClr val="0000EE"/>
                  </a:solidFill>
                </a:uFill>
                <a:latin typeface="Times Roman"/>
                <a:ea typeface="Times Roman"/>
                <a:cs typeface="Times Roman"/>
                <a:sym typeface="Times Roman"/>
              </a:defRPr>
            </a:pPr>
            <a:r>
              <a:t>https://</a:t>
            </a:r>
            <a:r>
              <a:rPr>
                <a:solidFill>
                  <a:srgbClr val="FF865B"/>
                </a:solidFill>
              </a:rPr>
              <a:t>www.transforma-castellar.com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500 m 2.jpg" descr="500 m 2.jpg"/>
          <p:cNvPicPr>
            <a:picLocks noChangeAspect="1"/>
          </p:cNvPicPr>
          <p:nvPr/>
        </p:nvPicPr>
        <p:blipFill>
          <a:blip r:embed="rId2"/>
          <a:stretch>
            <a:fillRect/>
          </a:stretch>
        </p:blipFill>
        <p:spPr>
          <a:xfrm>
            <a:off x="1957446" y="301519"/>
            <a:ext cx="20469107" cy="13406744"/>
          </a:xfrm>
          <a:prstGeom prst="rect">
            <a:avLst/>
          </a:prstGeom>
          <a:ln w="12700">
            <a:miter lim="400000"/>
          </a:ln>
        </p:spPr>
      </p:pic>
      <p:pic>
        <p:nvPicPr>
          <p:cNvPr id="163"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
        <p:nvSpPr>
          <p:cNvPr id="164" name="Reial Decret 244/2019, de 5 de abril"/>
          <p:cNvSpPr txBox="1"/>
          <p:nvPr/>
        </p:nvSpPr>
        <p:spPr>
          <a:xfrm>
            <a:off x="17333205" y="456332"/>
            <a:ext cx="4805587"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Reial Decret 244/2019, de 5 de abril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1000M.jpg" descr="1000M.jpg"/>
          <p:cNvPicPr>
            <a:picLocks noChangeAspect="1"/>
          </p:cNvPicPr>
          <p:nvPr/>
        </p:nvPicPr>
        <p:blipFill>
          <a:blip r:embed="rId2"/>
          <a:stretch>
            <a:fillRect/>
          </a:stretch>
        </p:blipFill>
        <p:spPr>
          <a:xfrm>
            <a:off x="1957446" y="301519"/>
            <a:ext cx="20469107" cy="13406744"/>
          </a:xfrm>
          <a:prstGeom prst="rect">
            <a:avLst/>
          </a:prstGeom>
          <a:ln w="12700">
            <a:miter lim="400000"/>
          </a:ln>
        </p:spPr>
      </p:pic>
      <p:pic>
        <p:nvPicPr>
          <p:cNvPr id="167"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
        <p:nvSpPr>
          <p:cNvPr id="168" name="1.000 m"/>
          <p:cNvSpPr txBox="1"/>
          <p:nvPr/>
        </p:nvSpPr>
        <p:spPr>
          <a:xfrm>
            <a:off x="12814133" y="6124400"/>
            <a:ext cx="1530351" cy="585850"/>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1.000 m</a:t>
            </a:r>
          </a:p>
        </p:txBody>
      </p:sp>
      <p:sp>
        <p:nvSpPr>
          <p:cNvPr id="169" name="Reial Decret 244/2019, de 5 de abril"/>
          <p:cNvSpPr txBox="1"/>
          <p:nvPr/>
        </p:nvSpPr>
        <p:spPr>
          <a:xfrm>
            <a:off x="17333205" y="456332"/>
            <a:ext cx="4805587"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Reial Decret 244/2019, de 5 de abril</a:t>
            </a:r>
          </a:p>
        </p:txBody>
      </p:sp>
      <p:sp>
        <p:nvSpPr>
          <p:cNvPr id="170" name="Modificació publicada el 19/10/2022"/>
          <p:cNvSpPr txBox="1"/>
          <p:nvPr/>
        </p:nvSpPr>
        <p:spPr>
          <a:xfrm>
            <a:off x="17333205" y="1285148"/>
            <a:ext cx="4759698"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Modificació publicada el 19/10/2022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2000M.jpg" descr="2000M.jpg"/>
          <p:cNvPicPr>
            <a:picLocks noChangeAspect="1"/>
          </p:cNvPicPr>
          <p:nvPr/>
        </p:nvPicPr>
        <p:blipFill>
          <a:blip r:embed="rId2"/>
          <a:stretch>
            <a:fillRect/>
          </a:stretch>
        </p:blipFill>
        <p:spPr>
          <a:xfrm>
            <a:off x="1957446" y="301519"/>
            <a:ext cx="20469107" cy="13406744"/>
          </a:xfrm>
          <a:prstGeom prst="rect">
            <a:avLst/>
          </a:prstGeom>
          <a:ln w="12700">
            <a:miter lim="400000"/>
          </a:ln>
        </p:spPr>
      </p:pic>
      <p:pic>
        <p:nvPicPr>
          <p:cNvPr id="173" name="Imagen" descr="Imagen"/>
          <p:cNvPicPr>
            <a:picLocks noChangeAspect="1"/>
          </p:cNvPicPr>
          <p:nvPr/>
        </p:nvPicPr>
        <p:blipFill>
          <a:blip r:embed="rId3"/>
          <a:srcRect t="18294" b="33946"/>
          <a:stretch>
            <a:fillRect/>
          </a:stretch>
        </p:blipFill>
        <p:spPr>
          <a:xfrm>
            <a:off x="1730056" y="73781"/>
            <a:ext cx="6422548" cy="1725404"/>
          </a:xfrm>
          <a:prstGeom prst="rect">
            <a:avLst/>
          </a:prstGeom>
          <a:ln w="12700">
            <a:miter lim="400000"/>
          </a:ln>
        </p:spPr>
      </p:pic>
      <p:sp>
        <p:nvSpPr>
          <p:cNvPr id="174" name="Reial Decret 244/2019, de 5 de abril"/>
          <p:cNvSpPr txBox="1"/>
          <p:nvPr/>
        </p:nvSpPr>
        <p:spPr>
          <a:xfrm>
            <a:off x="17333205" y="456332"/>
            <a:ext cx="4805587"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Reial Decret 244/2019, de 5 de abril</a:t>
            </a:r>
          </a:p>
        </p:txBody>
      </p:sp>
      <p:sp>
        <p:nvSpPr>
          <p:cNvPr id="175" name="Última actualització publicada el 28/12/2022"/>
          <p:cNvSpPr txBox="1"/>
          <p:nvPr/>
        </p:nvSpPr>
        <p:spPr>
          <a:xfrm>
            <a:off x="16256000" y="1317790"/>
            <a:ext cx="5857677" cy="431801"/>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just" defTabSz="457200">
              <a:defRPr sz="2000">
                <a:latin typeface="Verdana"/>
                <a:ea typeface="Verdana"/>
                <a:cs typeface="Verdana"/>
                <a:sym typeface="Verdana"/>
              </a:defRPr>
            </a:lvl1pPr>
          </a:lstStyle>
          <a:p>
            <a:r>
              <a:t>Última actualització publicada el 28/12/2022</a:t>
            </a:r>
          </a:p>
        </p:txBody>
      </p:sp>
      <p:sp>
        <p:nvSpPr>
          <p:cNvPr id="176" name="2.000 m"/>
          <p:cNvSpPr txBox="1"/>
          <p:nvPr/>
        </p:nvSpPr>
        <p:spPr>
          <a:xfrm>
            <a:off x="15719322" y="6140721"/>
            <a:ext cx="1530351" cy="585850"/>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r>
              <a:t>2.000 m</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TotalTime>
  <Words>660</Words>
  <Application>Microsoft Macintosh PowerPoint</Application>
  <PresentationFormat>Personalizado</PresentationFormat>
  <Paragraphs>75</Paragraphs>
  <Slides>65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65</vt:i4>
      </vt:variant>
    </vt:vector>
  </HeadingPairs>
  <TitlesOfParts>
    <vt:vector size="71" baseType="lpstr">
      <vt:lpstr>Helvetica Neue</vt:lpstr>
      <vt:lpstr>Helvetica Neue Light</vt:lpstr>
      <vt:lpstr>Helvetica Neue Medium</vt:lpstr>
      <vt:lpstr>Times Roman</vt:lpstr>
      <vt:lpstr>Verdana</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RODRIGO ALBA, PAU</cp:lastModifiedBy>
  <cp:revision>4</cp:revision>
  <dcterms:modified xsi:type="dcterms:W3CDTF">2025-04-08T15:08:44Z</dcterms:modified>
</cp:coreProperties>
</file>