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4.xml" ContentType="application/vnd.openxmlformats-officedocument.presentationml.notesSlide+xml"/>
  <Override PartName="/ppt/ink/ink6.xml" ContentType="application/inkml+xml"/>
  <Override PartName="/ppt/notesSlides/notesSlide15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7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18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ink/ink19.xml" ContentType="application/inkml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ink/ink31.xml" ContentType="application/inkml+xml"/>
  <Override PartName="/ppt/notesSlides/notesSlide33.xml" ContentType="application/vnd.openxmlformats-officedocument.presentationml.notesSlide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ink/ink39.xml" ContentType="application/inkml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ink/ink40.xml" ContentType="application/inkml+xml"/>
  <Override PartName="/ppt/ink/ink41.xml" ContentType="application/inkml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ink/ink54.xml" ContentType="application/inkml+xml"/>
  <Override PartName="/ppt/ink/ink55.xml" ContentType="application/inkml+xml"/>
  <Override PartName="/ppt/notesSlides/notesSlide46.xml" ContentType="application/vnd.openxmlformats-officedocument.presentationml.notesSlide+xml"/>
  <Override PartName="/ppt/ink/ink56.xml" ContentType="application/inkml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6" r:id="rId2"/>
  </p:sldMasterIdLst>
  <p:notesMasterIdLst>
    <p:notesMasterId r:id="rId55"/>
  </p:notesMasterIdLst>
  <p:sldIdLst>
    <p:sldId id="256" r:id="rId3"/>
    <p:sldId id="676" r:id="rId4"/>
    <p:sldId id="699" r:id="rId5"/>
    <p:sldId id="700" r:id="rId6"/>
    <p:sldId id="701" r:id="rId7"/>
    <p:sldId id="702" r:id="rId8"/>
    <p:sldId id="703" r:id="rId9"/>
    <p:sldId id="704" r:id="rId10"/>
    <p:sldId id="1452" r:id="rId11"/>
    <p:sldId id="1446" r:id="rId12"/>
    <p:sldId id="685" r:id="rId13"/>
    <p:sldId id="1457" r:id="rId14"/>
    <p:sldId id="1454" r:id="rId15"/>
    <p:sldId id="1458" r:id="rId16"/>
    <p:sldId id="1453" r:id="rId17"/>
    <p:sldId id="1455" r:id="rId18"/>
    <p:sldId id="1456" r:id="rId19"/>
    <p:sldId id="1459" r:id="rId20"/>
    <p:sldId id="1460" r:id="rId21"/>
    <p:sldId id="1461" r:id="rId22"/>
    <p:sldId id="1462" r:id="rId23"/>
    <p:sldId id="1463" r:id="rId24"/>
    <p:sldId id="1464" r:id="rId25"/>
    <p:sldId id="1465" r:id="rId26"/>
    <p:sldId id="1466" r:id="rId27"/>
    <p:sldId id="1467" r:id="rId28"/>
    <p:sldId id="1468" r:id="rId29"/>
    <p:sldId id="1469" r:id="rId30"/>
    <p:sldId id="1470" r:id="rId31"/>
    <p:sldId id="1471" r:id="rId32"/>
    <p:sldId id="1472" r:id="rId33"/>
    <p:sldId id="1473" r:id="rId34"/>
    <p:sldId id="1474" r:id="rId35"/>
    <p:sldId id="1475" r:id="rId36"/>
    <p:sldId id="1476" r:id="rId37"/>
    <p:sldId id="1477" r:id="rId38"/>
    <p:sldId id="1478" r:id="rId39"/>
    <p:sldId id="1479" r:id="rId40"/>
    <p:sldId id="1480" r:id="rId41"/>
    <p:sldId id="1481" r:id="rId42"/>
    <p:sldId id="1482" r:id="rId43"/>
    <p:sldId id="1483" r:id="rId44"/>
    <p:sldId id="1484" r:id="rId45"/>
    <p:sldId id="1487" r:id="rId46"/>
    <p:sldId id="1485" r:id="rId47"/>
    <p:sldId id="1486" r:id="rId48"/>
    <p:sldId id="1488" r:id="rId49"/>
    <p:sldId id="1489" r:id="rId50"/>
    <p:sldId id="259" r:id="rId51"/>
    <p:sldId id="1491" r:id="rId52"/>
    <p:sldId id="1490" r:id="rId53"/>
    <p:sldId id="333" r:id="rId54"/>
  </p:sldIdLst>
  <p:sldSz cx="9144000" cy="5143500" type="screen16x9"/>
  <p:notesSz cx="6858000" cy="9144000"/>
  <p:embeddedFontLst>
    <p:embeddedFont>
      <p:font typeface="Garamond" panose="02020404030301010803" pitchFamily="18" charset="0"/>
      <p:regular r:id="rId56"/>
      <p:bold r:id="rId57"/>
      <p:italic r:id="rId58"/>
    </p:embeddedFont>
    <p:embeddedFont>
      <p:font typeface="Lato" panose="020F0502020204030203" pitchFamily="3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57BD414-9278-22E5-915B-B370C78FDCC7}" name="Eduard Puig MacLean" initials="EP" userId="5b55b7c461115d5b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FF9999"/>
    <a:srgbClr val="27A8E0"/>
    <a:srgbClr val="1D1D1B"/>
    <a:srgbClr val="D8D8D8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60AF06-4449-48F1-960D-7E646E4AA7BB}" v="1129" dt="2025-11-06T15:02:16.0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Estil clar 3 - èmfasi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3447" autoAdjust="0"/>
  </p:normalViewPr>
  <p:slideViewPr>
    <p:cSldViewPr snapToGrid="0">
      <p:cViewPr varScale="1">
        <p:scale>
          <a:sx n="78" d="100"/>
          <a:sy n="78" d="100"/>
        </p:scale>
        <p:origin x="268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3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6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1.fntdata"/><Relationship Id="rId64" Type="http://schemas.openxmlformats.org/officeDocument/2006/relationships/viewProps" Target="viewProps.xml"/><Relationship Id="rId69" Type="http://schemas.microsoft.com/office/2018/10/relationships/authors" Target="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4.fntdata"/><Relationship Id="rId67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2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5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Ferrando" userId="bbc01c628ffcd16f" providerId="LiveId" clId="{B2A48B9E-C1AC-40F9-B7D0-E206BA82C879}"/>
    <pc:docChg chg="undo custSel addSld delSld modSld sldOrd">
      <pc:chgData name="Paula Ferrando" userId="bbc01c628ffcd16f" providerId="LiveId" clId="{B2A48B9E-C1AC-40F9-B7D0-E206BA82C879}" dt="2025-11-06T15:02:18.913" v="7632" actId="20577"/>
      <pc:docMkLst>
        <pc:docMk/>
      </pc:docMkLst>
      <pc:sldChg chg="addSp delSp modSp mod">
        <pc:chgData name="Paula Ferrando" userId="bbc01c628ffcd16f" providerId="LiveId" clId="{B2A48B9E-C1AC-40F9-B7D0-E206BA82C879}" dt="2025-11-06T14:09:08.272" v="7371" actId="20577"/>
        <pc:sldMkLst>
          <pc:docMk/>
          <pc:sldMk cId="0" sldId="256"/>
        </pc:sldMkLst>
        <pc:spChg chg="mod">
          <ac:chgData name="Paula Ferrando" userId="bbc01c628ffcd16f" providerId="LiveId" clId="{B2A48B9E-C1AC-40F9-B7D0-E206BA82C879}" dt="2025-11-06T14:09:08.272" v="7371" actId="20577"/>
          <ac:spMkLst>
            <pc:docMk/>
            <pc:sldMk cId="0" sldId="256"/>
            <ac:spMk id="2" creationId="{3B7D5148-F50C-1E89-6216-A2ECDAD4A57D}"/>
          </ac:spMkLst>
        </pc:spChg>
        <pc:spChg chg="mod">
          <ac:chgData name="Paula Ferrando" userId="bbc01c628ffcd16f" providerId="LiveId" clId="{B2A48B9E-C1AC-40F9-B7D0-E206BA82C879}" dt="2025-11-03T15:13:31.432" v="37" actId="207"/>
          <ac:spMkLst>
            <pc:docMk/>
            <pc:sldMk cId="0" sldId="256"/>
            <ac:spMk id="135" creationId="{00000000-0000-0000-0000-000000000000}"/>
          </ac:spMkLst>
        </pc:spChg>
        <pc:picChg chg="add mod">
          <ac:chgData name="Paula Ferrando" userId="bbc01c628ffcd16f" providerId="LiveId" clId="{B2A48B9E-C1AC-40F9-B7D0-E206BA82C879}" dt="2025-11-03T15:13:24.355" v="36" actId="1076"/>
          <ac:picMkLst>
            <pc:docMk/>
            <pc:sldMk cId="0" sldId="256"/>
            <ac:picMk id="1026" creationId="{BF004577-6F46-FD88-E1E1-B8F56F6EDB68}"/>
          </ac:picMkLst>
        </pc:picChg>
      </pc:sldChg>
      <pc:sldChg chg="del">
        <pc:chgData name="Paula Ferrando" userId="bbc01c628ffcd16f" providerId="LiveId" clId="{B2A48B9E-C1AC-40F9-B7D0-E206BA82C879}" dt="2025-11-06T08:09:00.597" v="4350" actId="47"/>
        <pc:sldMkLst>
          <pc:docMk/>
          <pc:sldMk cId="0" sldId="257"/>
        </pc:sldMkLst>
      </pc:sldChg>
      <pc:sldChg chg="del">
        <pc:chgData name="Paula Ferrando" userId="bbc01c628ffcd16f" providerId="LiveId" clId="{B2A48B9E-C1AC-40F9-B7D0-E206BA82C879}" dt="2025-11-06T08:09:02.903" v="4351" actId="47"/>
        <pc:sldMkLst>
          <pc:docMk/>
          <pc:sldMk cId="0" sldId="258"/>
        </pc:sldMkLst>
      </pc:sldChg>
      <pc:sldChg chg="addSp delSp modSp mod">
        <pc:chgData name="Paula Ferrando" userId="bbc01c628ffcd16f" providerId="LiveId" clId="{B2A48B9E-C1AC-40F9-B7D0-E206BA82C879}" dt="2025-11-06T12:33:21.328" v="7340" actId="478"/>
        <pc:sldMkLst>
          <pc:docMk/>
          <pc:sldMk cId="488285831" sldId="259"/>
        </pc:sldMkLst>
        <pc:spChg chg="mod">
          <ac:chgData name="Paula Ferrando" userId="bbc01c628ffcd16f" providerId="LiveId" clId="{B2A48B9E-C1AC-40F9-B7D0-E206BA82C879}" dt="2025-11-06T12:30:50.103" v="7212" actId="1076"/>
          <ac:spMkLst>
            <pc:docMk/>
            <pc:sldMk cId="488285831" sldId="259"/>
            <ac:spMk id="2" creationId="{440C5B60-7593-52CC-A404-F40EE7024B56}"/>
          </ac:spMkLst>
        </pc:spChg>
        <pc:spChg chg="del">
          <ac:chgData name="Paula Ferrando" userId="bbc01c628ffcd16f" providerId="LiveId" clId="{B2A48B9E-C1AC-40F9-B7D0-E206BA82C879}" dt="2025-11-06T12:30:35.133" v="7207" actId="478"/>
          <ac:spMkLst>
            <pc:docMk/>
            <pc:sldMk cId="488285831" sldId="259"/>
            <ac:spMk id="3" creationId="{E5DF732E-F917-0237-4E11-D517430CE7AA}"/>
          </ac:spMkLst>
        </pc:spChg>
        <pc:spChg chg="mod">
          <ac:chgData name="Paula Ferrando" userId="bbc01c628ffcd16f" providerId="LiveId" clId="{B2A48B9E-C1AC-40F9-B7D0-E206BA82C879}" dt="2025-11-06T12:30:50.103" v="7212" actId="1076"/>
          <ac:spMkLst>
            <pc:docMk/>
            <pc:sldMk cId="488285831" sldId="259"/>
            <ac:spMk id="5" creationId="{71F136E7-A57B-2FCC-5165-9C2276BA24D3}"/>
          </ac:spMkLst>
        </pc:spChg>
        <pc:spChg chg="add mod">
          <ac:chgData name="Paula Ferrando" userId="bbc01c628ffcd16f" providerId="LiveId" clId="{B2A48B9E-C1AC-40F9-B7D0-E206BA82C879}" dt="2025-11-06T12:32:46.261" v="7334" actId="207"/>
          <ac:spMkLst>
            <pc:docMk/>
            <pc:sldMk cId="488285831" sldId="259"/>
            <ac:spMk id="6" creationId="{B404343E-111D-0356-B9FC-3EEBA0567CE5}"/>
          </ac:spMkLst>
        </pc:spChg>
        <pc:picChg chg="mod">
          <ac:chgData name="Paula Ferrando" userId="bbc01c628ffcd16f" providerId="LiveId" clId="{B2A48B9E-C1AC-40F9-B7D0-E206BA82C879}" dt="2025-11-06T12:30:50.103" v="7212" actId="1076"/>
          <ac:picMkLst>
            <pc:docMk/>
            <pc:sldMk cId="488285831" sldId="259"/>
            <ac:picMk id="4" creationId="{73B31D23-8395-F425-541F-6AD3DC5372BB}"/>
          </ac:picMkLst>
        </pc:picChg>
        <pc:picChg chg="add del mod">
          <ac:chgData name="Paula Ferrando" userId="bbc01c628ffcd16f" providerId="LiveId" clId="{B2A48B9E-C1AC-40F9-B7D0-E206BA82C879}" dt="2025-11-06T12:33:21.328" v="7340" actId="478"/>
          <ac:picMkLst>
            <pc:docMk/>
            <pc:sldMk cId="488285831" sldId="259"/>
            <ac:picMk id="7" creationId="{5A333ADE-0606-71DE-1E1E-8B6A23A4D7D0}"/>
          </ac:picMkLst>
        </pc:picChg>
      </pc:sldChg>
      <pc:sldChg chg="del">
        <pc:chgData name="Paula Ferrando" userId="bbc01c628ffcd16f" providerId="LiveId" clId="{B2A48B9E-C1AC-40F9-B7D0-E206BA82C879}" dt="2025-11-06T08:09:23.399" v="4361" actId="47"/>
        <pc:sldMkLst>
          <pc:docMk/>
          <pc:sldMk cId="434292817" sldId="294"/>
        </pc:sldMkLst>
      </pc:sldChg>
      <pc:sldChg chg="del">
        <pc:chgData name="Paula Ferrando" userId="bbc01c628ffcd16f" providerId="LiveId" clId="{B2A48B9E-C1AC-40F9-B7D0-E206BA82C879}" dt="2025-11-06T08:07:19.475" v="4338" actId="47"/>
        <pc:sldMkLst>
          <pc:docMk/>
          <pc:sldMk cId="546210199" sldId="308"/>
        </pc:sldMkLst>
      </pc:sldChg>
      <pc:sldChg chg="add del">
        <pc:chgData name="Paula Ferrando" userId="bbc01c628ffcd16f" providerId="LiveId" clId="{B2A48B9E-C1AC-40F9-B7D0-E206BA82C879}" dt="2025-11-06T07:38:51.856" v="3930"/>
        <pc:sldMkLst>
          <pc:docMk/>
          <pc:sldMk cId="4162829585" sldId="332"/>
        </pc:sldMkLst>
      </pc:sldChg>
      <pc:sldChg chg="add del">
        <pc:chgData name="Paula Ferrando" userId="bbc01c628ffcd16f" providerId="LiveId" clId="{B2A48B9E-C1AC-40F9-B7D0-E206BA82C879}" dt="2025-11-06T08:09:27.203" v="4363" actId="47"/>
        <pc:sldMkLst>
          <pc:docMk/>
          <pc:sldMk cId="1769593829" sldId="333"/>
        </pc:sldMkLst>
      </pc:sldChg>
      <pc:sldChg chg="del">
        <pc:chgData name="Paula Ferrando" userId="bbc01c628ffcd16f" providerId="LiveId" clId="{B2A48B9E-C1AC-40F9-B7D0-E206BA82C879}" dt="2025-11-06T08:07:16.116" v="4335" actId="47"/>
        <pc:sldMkLst>
          <pc:docMk/>
          <pc:sldMk cId="3950437795" sldId="351"/>
        </pc:sldMkLst>
      </pc:sldChg>
      <pc:sldChg chg="del">
        <pc:chgData name="Paula Ferrando" userId="bbc01c628ffcd16f" providerId="LiveId" clId="{B2A48B9E-C1AC-40F9-B7D0-E206BA82C879}" dt="2025-11-06T08:07:17.347" v="4336" actId="47"/>
        <pc:sldMkLst>
          <pc:docMk/>
          <pc:sldMk cId="657533585" sldId="355"/>
        </pc:sldMkLst>
      </pc:sldChg>
      <pc:sldChg chg="del">
        <pc:chgData name="Paula Ferrando" userId="bbc01c628ffcd16f" providerId="LiveId" clId="{B2A48B9E-C1AC-40F9-B7D0-E206BA82C879}" dt="2025-11-06T08:07:21.840" v="4339" actId="47"/>
        <pc:sldMkLst>
          <pc:docMk/>
          <pc:sldMk cId="3740120891" sldId="666"/>
        </pc:sldMkLst>
      </pc:sldChg>
      <pc:sldChg chg="del">
        <pc:chgData name="Paula Ferrando" userId="bbc01c628ffcd16f" providerId="LiveId" clId="{B2A48B9E-C1AC-40F9-B7D0-E206BA82C879}" dt="2025-11-06T08:07:18.673" v="4337" actId="47"/>
        <pc:sldMkLst>
          <pc:docMk/>
          <pc:sldMk cId="579810552" sldId="668"/>
        </pc:sldMkLst>
      </pc:sldChg>
      <pc:sldChg chg="del">
        <pc:chgData name="Paula Ferrando" userId="bbc01c628ffcd16f" providerId="LiveId" clId="{B2A48B9E-C1AC-40F9-B7D0-E206BA82C879}" dt="2025-11-06T08:07:11.350" v="4333" actId="47"/>
        <pc:sldMkLst>
          <pc:docMk/>
          <pc:sldMk cId="1533421447" sldId="672"/>
        </pc:sldMkLst>
      </pc:sldChg>
      <pc:sldChg chg="del">
        <pc:chgData name="Paula Ferrando" userId="bbc01c628ffcd16f" providerId="LiveId" clId="{B2A48B9E-C1AC-40F9-B7D0-E206BA82C879}" dt="2025-11-06T08:07:13.962" v="4334" actId="47"/>
        <pc:sldMkLst>
          <pc:docMk/>
          <pc:sldMk cId="813372720" sldId="673"/>
        </pc:sldMkLst>
      </pc:sldChg>
      <pc:sldChg chg="addSp modSp mod modShow">
        <pc:chgData name="Paula Ferrando" userId="bbc01c628ffcd16f" providerId="LiveId" clId="{B2A48B9E-C1AC-40F9-B7D0-E206BA82C879}" dt="2025-11-06T15:02:18.913" v="7632" actId="20577"/>
        <pc:sldMkLst>
          <pc:docMk/>
          <pc:sldMk cId="1267217445" sldId="676"/>
        </pc:sldMkLst>
        <pc:spChg chg="mod">
          <ac:chgData name="Paula Ferrando" userId="bbc01c628ffcd16f" providerId="LiveId" clId="{B2A48B9E-C1AC-40F9-B7D0-E206BA82C879}" dt="2025-11-03T15:16:07.318" v="133" actId="20577"/>
          <ac:spMkLst>
            <pc:docMk/>
            <pc:sldMk cId="1267217445" sldId="676"/>
            <ac:spMk id="2" creationId="{B1571824-9DBA-D8FD-4E54-93D9427F4586}"/>
          </ac:spMkLst>
        </pc:spChg>
        <pc:spChg chg="add mod">
          <ac:chgData name="Paula Ferrando" userId="bbc01c628ffcd16f" providerId="LiveId" clId="{B2A48B9E-C1AC-40F9-B7D0-E206BA82C879}" dt="2025-11-06T15:02:18.913" v="7632" actId="20577"/>
          <ac:spMkLst>
            <pc:docMk/>
            <pc:sldMk cId="1267217445" sldId="676"/>
            <ac:spMk id="6" creationId="{DEFD1634-7D23-A239-9E67-F5B88EAEC7B4}"/>
          </ac:spMkLst>
        </pc:spChg>
        <pc:spChg chg="mod">
          <ac:chgData name="Paula Ferrando" userId="bbc01c628ffcd16f" providerId="LiveId" clId="{B2A48B9E-C1AC-40F9-B7D0-E206BA82C879}" dt="2025-11-06T15:01:30.396" v="7591" actId="20577"/>
          <ac:spMkLst>
            <pc:docMk/>
            <pc:sldMk cId="1267217445" sldId="676"/>
            <ac:spMk id="27" creationId="{00B9B273-00B2-4B1B-8A23-B0AD7B99681D}"/>
          </ac:spMkLst>
        </pc:spChg>
        <pc:picChg chg="mod">
          <ac:chgData name="Paula Ferrando" userId="bbc01c628ffcd16f" providerId="LiveId" clId="{B2A48B9E-C1AC-40F9-B7D0-E206BA82C879}" dt="2025-11-03T15:13:57.144" v="39" actId="1076"/>
          <ac:picMkLst>
            <pc:docMk/>
            <pc:sldMk cId="1267217445" sldId="676"/>
            <ac:picMk id="4" creationId="{FA10F02B-77DB-34A4-FDB7-BC9DE15288BD}"/>
          </ac:picMkLst>
        </pc:picChg>
        <pc:picChg chg="add mod">
          <ac:chgData name="Paula Ferrando" userId="bbc01c628ffcd16f" providerId="LiveId" clId="{B2A48B9E-C1AC-40F9-B7D0-E206BA82C879}" dt="2025-11-03T15:26:48.330" v="351" actId="1076"/>
          <ac:picMkLst>
            <pc:docMk/>
            <pc:sldMk cId="1267217445" sldId="676"/>
            <ac:picMk id="2050" creationId="{7B6434E9-4B62-CDDF-EA72-5905E25F3C5F}"/>
          </ac:picMkLst>
        </pc:picChg>
        <pc:picChg chg="add mod">
          <ac:chgData name="Paula Ferrando" userId="bbc01c628ffcd16f" providerId="LiveId" clId="{B2A48B9E-C1AC-40F9-B7D0-E206BA82C879}" dt="2025-11-03T15:26:49.965" v="352" actId="1076"/>
          <ac:picMkLst>
            <pc:docMk/>
            <pc:sldMk cId="1267217445" sldId="676"/>
            <ac:picMk id="2052" creationId="{0300A192-E565-3598-55B1-A0EB4F7B5BEB}"/>
          </ac:picMkLst>
        </pc:picChg>
        <pc:picChg chg="add mod">
          <ac:chgData name="Paula Ferrando" userId="bbc01c628ffcd16f" providerId="LiveId" clId="{B2A48B9E-C1AC-40F9-B7D0-E206BA82C879}" dt="2025-11-03T15:26:51.815" v="353" actId="1076"/>
          <ac:picMkLst>
            <pc:docMk/>
            <pc:sldMk cId="1267217445" sldId="676"/>
            <ac:picMk id="2054" creationId="{9D2CF9B6-EE52-412D-EABC-6FA28D94C7D8}"/>
          </ac:picMkLst>
        </pc:picChg>
        <pc:picChg chg="add mod">
          <ac:chgData name="Paula Ferrando" userId="bbc01c628ffcd16f" providerId="LiveId" clId="{B2A48B9E-C1AC-40F9-B7D0-E206BA82C879}" dt="2025-11-06T15:02:16.050" v="7630" actId="1076"/>
          <ac:picMkLst>
            <pc:docMk/>
            <pc:sldMk cId="1267217445" sldId="676"/>
            <ac:picMk id="2056" creationId="{676F5C42-6D48-D04A-5463-90E6927EEF38}"/>
          </ac:picMkLst>
        </pc:picChg>
      </pc:sldChg>
      <pc:sldChg chg="del">
        <pc:chgData name="Paula Ferrando" userId="bbc01c628ffcd16f" providerId="LiveId" clId="{B2A48B9E-C1AC-40F9-B7D0-E206BA82C879}" dt="2025-11-06T08:07:24.228" v="4340" actId="47"/>
        <pc:sldMkLst>
          <pc:docMk/>
          <pc:sldMk cId="2960501215" sldId="677"/>
        </pc:sldMkLst>
      </pc:sldChg>
      <pc:sldChg chg="del">
        <pc:chgData name="Paula Ferrando" userId="bbc01c628ffcd16f" providerId="LiveId" clId="{B2A48B9E-C1AC-40F9-B7D0-E206BA82C879}" dt="2025-11-06T08:07:25.197" v="4341" actId="47"/>
        <pc:sldMkLst>
          <pc:docMk/>
          <pc:sldMk cId="173735891" sldId="678"/>
        </pc:sldMkLst>
      </pc:sldChg>
      <pc:sldChg chg="del">
        <pc:chgData name="Paula Ferrando" userId="bbc01c628ffcd16f" providerId="LiveId" clId="{B2A48B9E-C1AC-40F9-B7D0-E206BA82C879}" dt="2025-11-06T08:09:13.956" v="4357" actId="47"/>
        <pc:sldMkLst>
          <pc:docMk/>
          <pc:sldMk cId="2372054640" sldId="682"/>
        </pc:sldMkLst>
      </pc:sldChg>
      <pc:sldChg chg="del">
        <pc:chgData name="Paula Ferrando" userId="bbc01c628ffcd16f" providerId="LiveId" clId="{B2A48B9E-C1AC-40F9-B7D0-E206BA82C879}" dt="2025-11-06T08:09:17.626" v="4359" actId="47"/>
        <pc:sldMkLst>
          <pc:docMk/>
          <pc:sldMk cId="2918689726" sldId="683"/>
        </pc:sldMkLst>
      </pc:sldChg>
      <pc:sldChg chg="del">
        <pc:chgData name="Paula Ferrando" userId="bbc01c628ffcd16f" providerId="LiveId" clId="{B2A48B9E-C1AC-40F9-B7D0-E206BA82C879}" dt="2025-11-06T08:07:38.110" v="4347" actId="47"/>
        <pc:sldMkLst>
          <pc:docMk/>
          <pc:sldMk cId="1093052772" sldId="684"/>
        </pc:sldMkLst>
      </pc:sldChg>
      <pc:sldChg chg="addSp delSp modSp mod modNotesTx">
        <pc:chgData name="Paula Ferrando" userId="bbc01c628ffcd16f" providerId="LiveId" clId="{B2A48B9E-C1AC-40F9-B7D0-E206BA82C879}" dt="2025-11-03T18:28:50.743" v="2262" actId="14100"/>
        <pc:sldMkLst>
          <pc:docMk/>
          <pc:sldMk cId="2670689399" sldId="685"/>
        </pc:sldMkLst>
        <pc:spChg chg="mod">
          <ac:chgData name="Paula Ferrando" userId="bbc01c628ffcd16f" providerId="LiveId" clId="{B2A48B9E-C1AC-40F9-B7D0-E206BA82C879}" dt="2025-11-03T18:23:42.521" v="2224"/>
          <ac:spMkLst>
            <pc:docMk/>
            <pc:sldMk cId="2670689399" sldId="685"/>
            <ac:spMk id="2" creationId="{26FA5EF8-A417-F090-BFA4-814B49BC4B05}"/>
          </ac:spMkLst>
        </pc:spChg>
        <pc:spChg chg="add mod">
          <ac:chgData name="Paula Ferrando" userId="bbc01c628ffcd16f" providerId="LiveId" clId="{B2A48B9E-C1AC-40F9-B7D0-E206BA82C879}" dt="2025-11-03T18:25:23.403" v="2244" actId="14100"/>
          <ac:spMkLst>
            <pc:docMk/>
            <pc:sldMk cId="2670689399" sldId="685"/>
            <ac:spMk id="11" creationId="{828FE99D-86F2-CD32-C4CF-2A5C4F3985C6}"/>
          </ac:spMkLst>
        </pc:spChg>
        <pc:spChg chg="add mod">
          <ac:chgData name="Paula Ferrando" userId="bbc01c628ffcd16f" providerId="LiveId" clId="{B2A48B9E-C1AC-40F9-B7D0-E206BA82C879}" dt="2025-11-03T18:26:00.239" v="2249" actId="208"/>
          <ac:spMkLst>
            <pc:docMk/>
            <pc:sldMk cId="2670689399" sldId="685"/>
            <ac:spMk id="12" creationId="{A4ED9760-3C12-5E84-A8B5-B0678FA7E4D6}"/>
          </ac:spMkLst>
        </pc:spChg>
        <pc:spChg chg="add mod">
          <ac:chgData name="Paula Ferrando" userId="bbc01c628ffcd16f" providerId="LiveId" clId="{B2A48B9E-C1AC-40F9-B7D0-E206BA82C879}" dt="2025-11-03T18:28:23.588" v="2254" actId="17032"/>
          <ac:spMkLst>
            <pc:docMk/>
            <pc:sldMk cId="2670689399" sldId="685"/>
            <ac:spMk id="13" creationId="{D659F417-D5C3-C7D3-29F6-969316CCE65E}"/>
          </ac:spMkLst>
        </pc:spChg>
        <pc:spChg chg="add mod">
          <ac:chgData name="Paula Ferrando" userId="bbc01c628ffcd16f" providerId="LiveId" clId="{B2A48B9E-C1AC-40F9-B7D0-E206BA82C879}" dt="2025-11-03T18:28:32.678" v="2257" actId="14100"/>
          <ac:spMkLst>
            <pc:docMk/>
            <pc:sldMk cId="2670689399" sldId="685"/>
            <ac:spMk id="14" creationId="{FDF55FD4-67BE-D6FA-70A7-C80FBD5299F6}"/>
          </ac:spMkLst>
        </pc:spChg>
        <pc:spChg chg="add mod">
          <ac:chgData name="Paula Ferrando" userId="bbc01c628ffcd16f" providerId="LiveId" clId="{B2A48B9E-C1AC-40F9-B7D0-E206BA82C879}" dt="2025-11-03T18:28:37.431" v="2259" actId="1076"/>
          <ac:spMkLst>
            <pc:docMk/>
            <pc:sldMk cId="2670689399" sldId="685"/>
            <ac:spMk id="15" creationId="{8B7A4016-5748-78AA-7801-ECA650C76EAA}"/>
          </ac:spMkLst>
        </pc:spChg>
        <pc:spChg chg="add mod">
          <ac:chgData name="Paula Ferrando" userId="bbc01c628ffcd16f" providerId="LiveId" clId="{B2A48B9E-C1AC-40F9-B7D0-E206BA82C879}" dt="2025-11-03T18:28:50.743" v="2262" actId="14100"/>
          <ac:spMkLst>
            <pc:docMk/>
            <pc:sldMk cId="2670689399" sldId="685"/>
            <ac:spMk id="16" creationId="{CEC8EE27-E78A-6149-67E5-CBE1943490F9}"/>
          </ac:spMkLst>
        </pc:spChg>
        <pc:picChg chg="add mod">
          <ac:chgData name="Paula Ferrando" userId="bbc01c628ffcd16f" providerId="LiveId" clId="{B2A48B9E-C1AC-40F9-B7D0-E206BA82C879}" dt="2025-11-03T18:24:43.287" v="2236" actId="1076"/>
          <ac:picMkLst>
            <pc:docMk/>
            <pc:sldMk cId="2670689399" sldId="685"/>
            <ac:picMk id="7" creationId="{C13457A8-C544-D06D-D32F-7C4AC3A68C8F}"/>
          </ac:picMkLst>
        </pc:picChg>
        <pc:picChg chg="add mod">
          <ac:chgData name="Paula Ferrando" userId="bbc01c628ffcd16f" providerId="LiveId" clId="{B2A48B9E-C1AC-40F9-B7D0-E206BA82C879}" dt="2025-11-03T18:27:10.153" v="2251" actId="14100"/>
          <ac:picMkLst>
            <pc:docMk/>
            <pc:sldMk cId="2670689399" sldId="685"/>
            <ac:picMk id="9" creationId="{FD933301-6357-F434-A1F1-C1AC6722A934}"/>
          </ac:picMkLst>
        </pc:picChg>
        <pc:picChg chg="add mod">
          <ac:chgData name="Paula Ferrando" userId="bbc01c628ffcd16f" providerId="LiveId" clId="{B2A48B9E-C1AC-40F9-B7D0-E206BA82C879}" dt="2025-11-03T18:25:03.288" v="2240" actId="14100"/>
          <ac:picMkLst>
            <pc:docMk/>
            <pc:sldMk cId="2670689399" sldId="685"/>
            <ac:picMk id="10" creationId="{3A77DE44-CEC6-CA53-A92C-8297AFBA6164}"/>
          </ac:picMkLst>
        </pc:picChg>
      </pc:sldChg>
      <pc:sldChg chg="del">
        <pc:chgData name="Paula Ferrando" userId="bbc01c628ffcd16f" providerId="LiveId" clId="{B2A48B9E-C1AC-40F9-B7D0-E206BA82C879}" dt="2025-11-06T08:07:26.310" v="4342" actId="47"/>
        <pc:sldMkLst>
          <pc:docMk/>
          <pc:sldMk cId="1669107959" sldId="686"/>
        </pc:sldMkLst>
      </pc:sldChg>
      <pc:sldChg chg="add del">
        <pc:chgData name="Paula Ferrando" userId="bbc01c628ffcd16f" providerId="LiveId" clId="{B2A48B9E-C1AC-40F9-B7D0-E206BA82C879}" dt="2025-11-06T08:07:34.645" v="4345" actId="47"/>
        <pc:sldMkLst>
          <pc:docMk/>
          <pc:sldMk cId="929764323" sldId="687"/>
        </pc:sldMkLst>
      </pc:sldChg>
      <pc:sldChg chg="del">
        <pc:chgData name="Paula Ferrando" userId="bbc01c628ffcd16f" providerId="LiveId" clId="{B2A48B9E-C1AC-40F9-B7D0-E206BA82C879}" dt="2025-11-06T08:07:36.926" v="4346" actId="47"/>
        <pc:sldMkLst>
          <pc:docMk/>
          <pc:sldMk cId="2648222350" sldId="688"/>
        </pc:sldMkLst>
      </pc:sldChg>
      <pc:sldChg chg="del">
        <pc:chgData name="Paula Ferrando" userId="bbc01c628ffcd16f" providerId="LiveId" clId="{B2A48B9E-C1AC-40F9-B7D0-E206BA82C879}" dt="2025-11-06T08:09:07.471" v="4353" actId="47"/>
        <pc:sldMkLst>
          <pc:docMk/>
          <pc:sldMk cId="3865720687" sldId="689"/>
        </pc:sldMkLst>
      </pc:sldChg>
      <pc:sldChg chg="del">
        <pc:chgData name="Paula Ferrando" userId="bbc01c628ffcd16f" providerId="LiveId" clId="{B2A48B9E-C1AC-40F9-B7D0-E206BA82C879}" dt="2025-11-06T08:09:09.193" v="4354" actId="47"/>
        <pc:sldMkLst>
          <pc:docMk/>
          <pc:sldMk cId="119449517" sldId="690"/>
        </pc:sldMkLst>
      </pc:sldChg>
      <pc:sldChg chg="del">
        <pc:chgData name="Paula Ferrando" userId="bbc01c628ffcd16f" providerId="LiveId" clId="{B2A48B9E-C1AC-40F9-B7D0-E206BA82C879}" dt="2025-11-06T08:09:10.461" v="4355" actId="47"/>
        <pc:sldMkLst>
          <pc:docMk/>
          <pc:sldMk cId="3660450743" sldId="691"/>
        </pc:sldMkLst>
      </pc:sldChg>
      <pc:sldChg chg="del">
        <pc:chgData name="Paula Ferrando" userId="bbc01c628ffcd16f" providerId="LiveId" clId="{B2A48B9E-C1AC-40F9-B7D0-E206BA82C879}" dt="2025-11-06T08:09:12.508" v="4356" actId="47"/>
        <pc:sldMkLst>
          <pc:docMk/>
          <pc:sldMk cId="2829048843" sldId="692"/>
        </pc:sldMkLst>
      </pc:sldChg>
      <pc:sldChg chg="del">
        <pc:chgData name="Paula Ferrando" userId="bbc01c628ffcd16f" providerId="LiveId" clId="{B2A48B9E-C1AC-40F9-B7D0-E206BA82C879}" dt="2025-11-06T08:09:16.595" v="4358" actId="47"/>
        <pc:sldMkLst>
          <pc:docMk/>
          <pc:sldMk cId="4173734257" sldId="693"/>
        </pc:sldMkLst>
      </pc:sldChg>
      <pc:sldChg chg="del">
        <pc:chgData name="Paula Ferrando" userId="bbc01c628ffcd16f" providerId="LiveId" clId="{B2A48B9E-C1AC-40F9-B7D0-E206BA82C879}" dt="2025-11-06T08:09:18.682" v="4360" actId="47"/>
        <pc:sldMkLst>
          <pc:docMk/>
          <pc:sldMk cId="3546185560" sldId="694"/>
        </pc:sldMkLst>
      </pc:sldChg>
      <pc:sldChg chg="del">
        <pc:chgData name="Paula Ferrando" userId="bbc01c628ffcd16f" providerId="LiveId" clId="{B2A48B9E-C1AC-40F9-B7D0-E206BA82C879}" dt="2025-11-06T08:09:05.992" v="4352" actId="47"/>
        <pc:sldMkLst>
          <pc:docMk/>
          <pc:sldMk cId="3268486627" sldId="695"/>
        </pc:sldMkLst>
      </pc:sldChg>
      <pc:sldChg chg="del">
        <pc:chgData name="Paula Ferrando" userId="bbc01c628ffcd16f" providerId="LiveId" clId="{B2A48B9E-C1AC-40F9-B7D0-E206BA82C879}" dt="2025-11-06T08:33:58.481" v="4792" actId="47"/>
        <pc:sldMkLst>
          <pc:docMk/>
          <pc:sldMk cId="0" sldId="696"/>
        </pc:sldMkLst>
      </pc:sldChg>
      <pc:sldChg chg="del">
        <pc:chgData name="Paula Ferrando" userId="bbc01c628ffcd16f" providerId="LiveId" clId="{B2A48B9E-C1AC-40F9-B7D0-E206BA82C879}" dt="2025-11-06T08:08:57.473" v="4348" actId="47"/>
        <pc:sldMkLst>
          <pc:docMk/>
          <pc:sldMk cId="2693575224" sldId="697"/>
        </pc:sldMkLst>
      </pc:sldChg>
      <pc:sldChg chg="del">
        <pc:chgData name="Paula Ferrando" userId="bbc01c628ffcd16f" providerId="LiveId" clId="{B2A48B9E-C1AC-40F9-B7D0-E206BA82C879}" dt="2025-11-06T08:08:58.898" v="4349" actId="47"/>
        <pc:sldMkLst>
          <pc:docMk/>
          <pc:sldMk cId="0" sldId="698"/>
        </pc:sldMkLst>
      </pc:sldChg>
      <pc:sldChg chg="delSp modSp add mod modShow">
        <pc:chgData name="Paula Ferrando" userId="bbc01c628ffcd16f" providerId="LiveId" clId="{B2A48B9E-C1AC-40F9-B7D0-E206BA82C879}" dt="2025-11-03T16:50:23.255" v="1144" actId="729"/>
        <pc:sldMkLst>
          <pc:docMk/>
          <pc:sldMk cId="357270013" sldId="699"/>
        </pc:sldMkLst>
        <pc:spChg chg="mod">
          <ac:chgData name="Paula Ferrando" userId="bbc01c628ffcd16f" providerId="LiveId" clId="{B2A48B9E-C1AC-40F9-B7D0-E206BA82C879}" dt="2025-11-03T16:05:44.045" v="558"/>
          <ac:spMkLst>
            <pc:docMk/>
            <pc:sldMk cId="357270013" sldId="699"/>
            <ac:spMk id="2" creationId="{AAE649CF-1FB1-9019-69CB-02883CEEBF79}"/>
          </ac:spMkLst>
        </pc:spChg>
        <pc:spChg chg="mod">
          <ac:chgData name="Paula Ferrando" userId="bbc01c628ffcd16f" providerId="LiveId" clId="{B2A48B9E-C1AC-40F9-B7D0-E206BA82C879}" dt="2025-11-03T16:11:27.374" v="600" actId="207"/>
          <ac:spMkLst>
            <pc:docMk/>
            <pc:sldMk cId="357270013" sldId="699"/>
            <ac:spMk id="27" creationId="{ACF9C8D4-4081-85A1-0758-C1F96C134494}"/>
          </ac:spMkLst>
        </pc:spChg>
        <pc:picChg chg="mod">
          <ac:chgData name="Paula Ferrando" userId="bbc01c628ffcd16f" providerId="LiveId" clId="{B2A48B9E-C1AC-40F9-B7D0-E206BA82C879}" dt="2025-11-03T16:11:32.358" v="601" actId="1076"/>
          <ac:picMkLst>
            <pc:docMk/>
            <pc:sldMk cId="357270013" sldId="699"/>
            <ac:picMk id="2050" creationId="{A16A72F0-4274-D1AC-9E94-28219B4BAFE9}"/>
          </ac:picMkLst>
        </pc:picChg>
        <pc:picChg chg="mod">
          <ac:chgData name="Paula Ferrando" userId="bbc01c628ffcd16f" providerId="LiveId" clId="{B2A48B9E-C1AC-40F9-B7D0-E206BA82C879}" dt="2025-11-03T16:11:35.094" v="602" actId="1076"/>
          <ac:picMkLst>
            <pc:docMk/>
            <pc:sldMk cId="357270013" sldId="699"/>
            <ac:picMk id="2056" creationId="{A12CDA28-486D-2448-771E-A6C4791EF484}"/>
          </ac:picMkLst>
        </pc:picChg>
      </pc:sldChg>
      <pc:sldChg chg="addSp delSp modSp add mod modAnim modShow">
        <pc:chgData name="Paula Ferrando" userId="bbc01c628ffcd16f" providerId="LiveId" clId="{B2A48B9E-C1AC-40F9-B7D0-E206BA82C879}" dt="2025-11-03T16:50:15.589" v="1143" actId="729"/>
        <pc:sldMkLst>
          <pc:docMk/>
          <pc:sldMk cId="2337592101" sldId="700"/>
        </pc:sldMkLst>
        <pc:spChg chg="add mod ord">
          <ac:chgData name="Paula Ferrando" userId="bbc01c628ffcd16f" providerId="LiveId" clId="{B2A48B9E-C1AC-40F9-B7D0-E206BA82C879}" dt="2025-11-03T16:29:14.490" v="893" actId="1076"/>
          <ac:spMkLst>
            <pc:docMk/>
            <pc:sldMk cId="2337592101" sldId="700"/>
            <ac:spMk id="18" creationId="{2C715491-9326-5F2D-1935-1B66C0AE2258}"/>
          </ac:spMkLst>
        </pc:spChg>
        <pc:spChg chg="mod">
          <ac:chgData name="Paula Ferrando" userId="bbc01c628ffcd16f" providerId="LiveId" clId="{B2A48B9E-C1AC-40F9-B7D0-E206BA82C879}" dt="2025-11-03T16:25:21.744" v="808" actId="1076"/>
          <ac:spMkLst>
            <pc:docMk/>
            <pc:sldMk cId="2337592101" sldId="700"/>
            <ac:spMk id="27" creationId="{B5806C05-6E67-F2B4-7912-354781F0C2AA}"/>
          </ac:spMkLst>
        </pc:spChg>
        <pc:picChg chg="mod">
          <ac:chgData name="Paula Ferrando" userId="bbc01c628ffcd16f" providerId="LiveId" clId="{B2A48B9E-C1AC-40F9-B7D0-E206BA82C879}" dt="2025-11-03T16:27:25.060" v="822" actId="1076"/>
          <ac:picMkLst>
            <pc:docMk/>
            <pc:sldMk cId="2337592101" sldId="700"/>
            <ac:picMk id="2050" creationId="{43957AC5-E984-BC44-9BA8-9F8C3905D31D}"/>
          </ac:picMkLst>
        </pc:picChg>
        <pc:picChg chg="add mod">
          <ac:chgData name="Paula Ferrando" userId="bbc01c628ffcd16f" providerId="LiveId" clId="{B2A48B9E-C1AC-40F9-B7D0-E206BA82C879}" dt="2025-11-03T16:29:21.329" v="894" actId="1076"/>
          <ac:picMkLst>
            <pc:docMk/>
            <pc:sldMk cId="2337592101" sldId="700"/>
            <ac:picMk id="4098" creationId="{6080AA09-2E1B-1212-7ABF-535B78C11D9C}"/>
          </ac:picMkLst>
        </pc:picChg>
        <pc:picChg chg="add mod">
          <ac:chgData name="Paula Ferrando" userId="bbc01c628ffcd16f" providerId="LiveId" clId="{B2A48B9E-C1AC-40F9-B7D0-E206BA82C879}" dt="2025-11-03T16:29:08.573" v="891" actId="1076"/>
          <ac:picMkLst>
            <pc:docMk/>
            <pc:sldMk cId="2337592101" sldId="700"/>
            <ac:picMk id="4106" creationId="{396F3F88-835C-77D5-D75F-0510BB147944}"/>
          </ac:picMkLst>
        </pc:picChg>
      </pc:sldChg>
      <pc:sldChg chg="addSp delSp modSp add mod modShow">
        <pc:chgData name="Paula Ferrando" userId="bbc01c628ffcd16f" providerId="LiveId" clId="{B2A48B9E-C1AC-40F9-B7D0-E206BA82C879}" dt="2025-11-03T16:50:12.530" v="1142" actId="729"/>
        <pc:sldMkLst>
          <pc:docMk/>
          <pc:sldMk cId="3317434761" sldId="701"/>
        </pc:sldMkLst>
        <pc:spChg chg="add mod">
          <ac:chgData name="Paula Ferrando" userId="bbc01c628ffcd16f" providerId="LiveId" clId="{B2A48B9E-C1AC-40F9-B7D0-E206BA82C879}" dt="2025-11-03T16:35:15.416" v="983" actId="1037"/>
          <ac:spMkLst>
            <pc:docMk/>
            <pc:sldMk cId="3317434761" sldId="701"/>
            <ac:spMk id="5" creationId="{8FA703FF-1DA7-E8A7-B4D2-24D2C714608E}"/>
          </ac:spMkLst>
        </pc:spChg>
        <pc:spChg chg="add mod">
          <ac:chgData name="Paula Ferrando" userId="bbc01c628ffcd16f" providerId="LiveId" clId="{B2A48B9E-C1AC-40F9-B7D0-E206BA82C879}" dt="2025-11-03T16:41:26.920" v="1075" actId="1076"/>
          <ac:spMkLst>
            <pc:docMk/>
            <pc:sldMk cId="3317434761" sldId="701"/>
            <ac:spMk id="6" creationId="{2AF2B2E2-F386-F04B-2E10-0759C803CEB2}"/>
          </ac:spMkLst>
        </pc:spChg>
        <pc:spChg chg="add mod">
          <ac:chgData name="Paula Ferrando" userId="bbc01c628ffcd16f" providerId="LiveId" clId="{B2A48B9E-C1AC-40F9-B7D0-E206BA82C879}" dt="2025-11-03T16:36:16.670" v="1026" actId="1076"/>
          <ac:spMkLst>
            <pc:docMk/>
            <pc:sldMk cId="3317434761" sldId="701"/>
            <ac:spMk id="7" creationId="{D3ADADF5-3248-B867-7AC4-72C1EA40F7EB}"/>
          </ac:spMkLst>
        </pc:spChg>
        <pc:spChg chg="add mod">
          <ac:chgData name="Paula Ferrando" userId="bbc01c628ffcd16f" providerId="LiveId" clId="{B2A48B9E-C1AC-40F9-B7D0-E206BA82C879}" dt="2025-11-03T16:41:40.609" v="1084" actId="1036"/>
          <ac:spMkLst>
            <pc:docMk/>
            <pc:sldMk cId="3317434761" sldId="701"/>
            <ac:spMk id="8" creationId="{D8BC07D6-EC73-F633-AA99-D6550AE32C6B}"/>
          </ac:spMkLst>
        </pc:spChg>
        <pc:spChg chg="add mod">
          <ac:chgData name="Paula Ferrando" userId="bbc01c628ffcd16f" providerId="LiveId" clId="{B2A48B9E-C1AC-40F9-B7D0-E206BA82C879}" dt="2025-11-03T16:41:40.609" v="1084" actId="1036"/>
          <ac:spMkLst>
            <pc:docMk/>
            <pc:sldMk cId="3317434761" sldId="701"/>
            <ac:spMk id="9" creationId="{69F469D9-7278-86E9-1580-6D7567F54D9E}"/>
          </ac:spMkLst>
        </pc:spChg>
        <pc:spChg chg="add mod">
          <ac:chgData name="Paula Ferrando" userId="bbc01c628ffcd16f" providerId="LiveId" clId="{B2A48B9E-C1AC-40F9-B7D0-E206BA82C879}" dt="2025-11-03T16:41:49.110" v="1087" actId="1076"/>
          <ac:spMkLst>
            <pc:docMk/>
            <pc:sldMk cId="3317434761" sldId="701"/>
            <ac:spMk id="10" creationId="{2965A1C3-BD1E-3195-B9A2-25ADE489F84C}"/>
          </ac:spMkLst>
        </pc:spChg>
        <pc:spChg chg="add mod">
          <ac:chgData name="Paula Ferrando" userId="bbc01c628ffcd16f" providerId="LiveId" clId="{B2A48B9E-C1AC-40F9-B7D0-E206BA82C879}" dt="2025-11-03T16:41:45.861" v="1086" actId="1076"/>
          <ac:spMkLst>
            <pc:docMk/>
            <pc:sldMk cId="3317434761" sldId="701"/>
            <ac:spMk id="11" creationId="{79EC9AC6-3271-C7E7-AF58-394BA6EA654B}"/>
          </ac:spMkLst>
        </pc:spChg>
        <pc:spChg chg="mod">
          <ac:chgData name="Paula Ferrando" userId="bbc01c628ffcd16f" providerId="LiveId" clId="{B2A48B9E-C1AC-40F9-B7D0-E206BA82C879}" dt="2025-11-03T16:31:05.208" v="914" actId="1076"/>
          <ac:spMkLst>
            <pc:docMk/>
            <pc:sldMk cId="3317434761" sldId="701"/>
            <ac:spMk id="27" creationId="{FA5DE3FC-E89D-19DD-D746-7B88B074EA96}"/>
          </ac:spMkLst>
        </pc:spChg>
        <pc:picChg chg="add mod">
          <ac:chgData name="Paula Ferrando" userId="bbc01c628ffcd16f" providerId="LiveId" clId="{B2A48B9E-C1AC-40F9-B7D0-E206BA82C879}" dt="2025-11-03T16:36:26.147" v="1031" actId="14100"/>
          <ac:picMkLst>
            <pc:docMk/>
            <pc:sldMk cId="3317434761" sldId="701"/>
            <ac:picMk id="6146" creationId="{AB34FA47-38F0-C0FD-4430-9BC9F95E8485}"/>
          </ac:picMkLst>
        </pc:picChg>
        <pc:picChg chg="add mod">
          <ac:chgData name="Paula Ferrando" userId="bbc01c628ffcd16f" providerId="LiveId" clId="{B2A48B9E-C1AC-40F9-B7D0-E206BA82C879}" dt="2025-11-03T16:41:18.728" v="1072" actId="1076"/>
          <ac:picMkLst>
            <pc:docMk/>
            <pc:sldMk cId="3317434761" sldId="701"/>
            <ac:picMk id="6148" creationId="{6787ACAA-8622-35C7-A7C6-B57E7806E376}"/>
          </ac:picMkLst>
        </pc:picChg>
        <pc:picChg chg="add mod">
          <ac:chgData name="Paula Ferrando" userId="bbc01c628ffcd16f" providerId="LiveId" clId="{B2A48B9E-C1AC-40F9-B7D0-E206BA82C879}" dt="2025-11-03T16:41:24.044" v="1074" actId="1076"/>
          <ac:picMkLst>
            <pc:docMk/>
            <pc:sldMk cId="3317434761" sldId="701"/>
            <ac:picMk id="6150" creationId="{BE2E1415-D007-B17E-2EEF-4F9C6CA5B71E}"/>
          </ac:picMkLst>
        </pc:picChg>
        <pc:picChg chg="add mod">
          <ac:chgData name="Paula Ferrando" userId="bbc01c628ffcd16f" providerId="LiveId" clId="{B2A48B9E-C1AC-40F9-B7D0-E206BA82C879}" dt="2025-11-03T16:36:23.606" v="1029" actId="14100"/>
          <ac:picMkLst>
            <pc:docMk/>
            <pc:sldMk cId="3317434761" sldId="701"/>
            <ac:picMk id="6152" creationId="{FBCC61CC-67D2-1960-27BD-2FC8FE12FC9B}"/>
          </ac:picMkLst>
        </pc:picChg>
        <pc:picChg chg="add mod">
          <ac:chgData name="Paula Ferrando" userId="bbc01c628ffcd16f" providerId="LiveId" clId="{B2A48B9E-C1AC-40F9-B7D0-E206BA82C879}" dt="2025-11-03T16:37:23.993" v="1064" actId="1036"/>
          <ac:picMkLst>
            <pc:docMk/>
            <pc:sldMk cId="3317434761" sldId="701"/>
            <ac:picMk id="6154" creationId="{4AC93DBD-F007-EE6A-0A89-ADEF5DF8C33E}"/>
          </ac:picMkLst>
        </pc:picChg>
        <pc:picChg chg="add mod">
          <ac:chgData name="Paula Ferrando" userId="bbc01c628ffcd16f" providerId="LiveId" clId="{B2A48B9E-C1AC-40F9-B7D0-E206BA82C879}" dt="2025-11-03T16:41:09.395" v="1071" actId="1076"/>
          <ac:picMkLst>
            <pc:docMk/>
            <pc:sldMk cId="3317434761" sldId="701"/>
            <ac:picMk id="6156" creationId="{A1E0E8F4-2098-70B6-C82C-C0B4853C0DFB}"/>
          </ac:picMkLst>
        </pc:picChg>
        <pc:picChg chg="add mod">
          <ac:chgData name="Paula Ferrando" userId="bbc01c628ffcd16f" providerId="LiveId" clId="{B2A48B9E-C1AC-40F9-B7D0-E206BA82C879}" dt="2025-11-03T16:42:17.947" v="1092" actId="1582"/>
          <ac:picMkLst>
            <pc:docMk/>
            <pc:sldMk cId="3317434761" sldId="701"/>
            <ac:picMk id="6158" creationId="{C2ED187F-3C59-7186-7A95-3E1A03159436}"/>
          </ac:picMkLst>
        </pc:picChg>
        <pc:picChg chg="add mod">
          <ac:chgData name="Paula Ferrando" userId="bbc01c628ffcd16f" providerId="LiveId" clId="{B2A48B9E-C1AC-40F9-B7D0-E206BA82C879}" dt="2025-11-03T16:43:18.365" v="1100" actId="1076"/>
          <ac:picMkLst>
            <pc:docMk/>
            <pc:sldMk cId="3317434761" sldId="701"/>
            <ac:picMk id="6160" creationId="{05E7EB5B-B485-E8DB-2C79-80C0B6C0D636}"/>
          </ac:picMkLst>
        </pc:picChg>
      </pc:sldChg>
      <pc:sldChg chg="addSp modSp add mod ord modShow">
        <pc:chgData name="Paula Ferrando" userId="bbc01c628ffcd16f" providerId="LiveId" clId="{B2A48B9E-C1AC-40F9-B7D0-E206BA82C879}" dt="2025-11-03T16:50:09.447" v="1141" actId="729"/>
        <pc:sldMkLst>
          <pc:docMk/>
          <pc:sldMk cId="183802696" sldId="702"/>
        </pc:sldMkLst>
        <pc:spChg chg="add mod">
          <ac:chgData name="Paula Ferrando" userId="bbc01c628ffcd16f" providerId="LiveId" clId="{B2A48B9E-C1AC-40F9-B7D0-E206BA82C879}" dt="2025-11-03T16:49:17.067" v="1132" actId="207"/>
          <ac:spMkLst>
            <pc:docMk/>
            <pc:sldMk cId="183802696" sldId="702"/>
            <ac:spMk id="5" creationId="{440C44A1-55DE-3988-1C59-2EC811C5CC56}"/>
          </ac:spMkLst>
        </pc:spChg>
        <pc:spChg chg="mod">
          <ac:chgData name="Paula Ferrando" userId="bbc01c628ffcd16f" providerId="LiveId" clId="{B2A48B9E-C1AC-40F9-B7D0-E206BA82C879}" dt="2025-11-03T16:47:45.762" v="1123" actId="20577"/>
          <ac:spMkLst>
            <pc:docMk/>
            <pc:sldMk cId="183802696" sldId="702"/>
            <ac:spMk id="27" creationId="{EEBD6EE3-B40C-2E13-A85A-811FC55DB302}"/>
          </ac:spMkLst>
        </pc:spChg>
        <pc:picChg chg="mod">
          <ac:chgData name="Paula Ferrando" userId="bbc01c628ffcd16f" providerId="LiveId" clId="{B2A48B9E-C1AC-40F9-B7D0-E206BA82C879}" dt="2025-11-03T16:49:56.627" v="1139" actId="1076"/>
          <ac:picMkLst>
            <pc:docMk/>
            <pc:sldMk cId="183802696" sldId="702"/>
            <ac:picMk id="2050" creationId="{658B76E3-F4A0-EBBC-1690-C17D3CB7BE13}"/>
          </ac:picMkLst>
        </pc:picChg>
        <pc:picChg chg="mod">
          <ac:chgData name="Paula Ferrando" userId="bbc01c628ffcd16f" providerId="LiveId" clId="{B2A48B9E-C1AC-40F9-B7D0-E206BA82C879}" dt="2025-11-03T16:49:58.082" v="1140" actId="1076"/>
          <ac:picMkLst>
            <pc:docMk/>
            <pc:sldMk cId="183802696" sldId="702"/>
            <ac:picMk id="2056" creationId="{BBC51FC4-51D6-1597-1AF8-5297382B0FB6}"/>
          </ac:picMkLst>
        </pc:picChg>
        <pc:picChg chg="add mod">
          <ac:chgData name="Paula Ferrando" userId="bbc01c628ffcd16f" providerId="LiveId" clId="{B2A48B9E-C1AC-40F9-B7D0-E206BA82C879}" dt="2025-11-03T16:49:54.885" v="1138" actId="14100"/>
          <ac:picMkLst>
            <pc:docMk/>
            <pc:sldMk cId="183802696" sldId="702"/>
            <ac:picMk id="7170" creationId="{30A83DE3-CB53-7467-347E-15012E4AAB3B}"/>
          </ac:picMkLst>
        </pc:picChg>
      </pc:sldChg>
      <pc:sldChg chg="addSp delSp modSp add mod">
        <pc:chgData name="Paula Ferrando" userId="bbc01c628ffcd16f" providerId="LiveId" clId="{B2A48B9E-C1AC-40F9-B7D0-E206BA82C879}" dt="2025-11-06T14:15:39.605" v="7509" actId="20577"/>
        <pc:sldMkLst>
          <pc:docMk/>
          <pc:sldMk cId="1088080807" sldId="703"/>
        </pc:sldMkLst>
        <pc:spChg chg="mod">
          <ac:chgData name="Paula Ferrando" userId="bbc01c628ffcd16f" providerId="LiveId" clId="{B2A48B9E-C1AC-40F9-B7D0-E206BA82C879}" dt="2025-11-03T17:05:42.203" v="1147"/>
          <ac:spMkLst>
            <pc:docMk/>
            <pc:sldMk cId="1088080807" sldId="703"/>
            <ac:spMk id="2" creationId="{FA32D37E-C584-2E70-AC2B-A630FF8F5378}"/>
          </ac:spMkLst>
        </pc:spChg>
        <pc:spChg chg="mod">
          <ac:chgData name="Paula Ferrando" userId="bbc01c628ffcd16f" providerId="LiveId" clId="{B2A48B9E-C1AC-40F9-B7D0-E206BA82C879}" dt="2025-11-06T14:15:39.605" v="7509" actId="20577"/>
          <ac:spMkLst>
            <pc:docMk/>
            <pc:sldMk cId="1088080807" sldId="703"/>
            <ac:spMk id="5" creationId="{305E3128-1DB2-A2B3-7CD0-58DF1261B5D7}"/>
          </ac:spMkLst>
        </pc:spChg>
        <pc:spChg chg="mod">
          <ac:chgData name="Paula Ferrando" userId="bbc01c628ffcd16f" providerId="LiveId" clId="{B2A48B9E-C1AC-40F9-B7D0-E206BA82C879}" dt="2025-11-06T14:14:55.916" v="7506" actId="20577"/>
          <ac:spMkLst>
            <pc:docMk/>
            <pc:sldMk cId="1088080807" sldId="703"/>
            <ac:spMk id="27" creationId="{130B65D1-D809-1B37-F287-D2380F03055C}"/>
          </ac:spMkLst>
        </pc:spChg>
        <pc:picChg chg="add mod">
          <ac:chgData name="Paula Ferrando" userId="bbc01c628ffcd16f" providerId="LiveId" clId="{B2A48B9E-C1AC-40F9-B7D0-E206BA82C879}" dt="2025-11-03T17:10:47.235" v="1230" actId="1076"/>
          <ac:picMkLst>
            <pc:docMk/>
            <pc:sldMk cId="1088080807" sldId="703"/>
            <ac:picMk id="8194" creationId="{2C76485A-C552-41DE-B771-D6C4B7D4CDF4}"/>
          </ac:picMkLst>
        </pc:picChg>
        <pc:picChg chg="add mod">
          <ac:chgData name="Paula Ferrando" userId="bbc01c628ffcd16f" providerId="LiveId" clId="{B2A48B9E-C1AC-40F9-B7D0-E206BA82C879}" dt="2025-11-03T17:11:27.265" v="1239" actId="1076"/>
          <ac:picMkLst>
            <pc:docMk/>
            <pc:sldMk cId="1088080807" sldId="703"/>
            <ac:picMk id="8196" creationId="{165FFF0D-C971-E099-645B-2D3A83F40663}"/>
          </ac:picMkLst>
        </pc:picChg>
        <pc:picChg chg="add mod">
          <ac:chgData name="Paula Ferrando" userId="bbc01c628ffcd16f" providerId="LiveId" clId="{B2A48B9E-C1AC-40F9-B7D0-E206BA82C879}" dt="2025-11-03T17:13:28.326" v="1245" actId="1076"/>
          <ac:picMkLst>
            <pc:docMk/>
            <pc:sldMk cId="1088080807" sldId="703"/>
            <ac:picMk id="8198" creationId="{A5DCB384-C2DE-C71D-A277-597DB68A73F0}"/>
          </ac:picMkLst>
        </pc:picChg>
      </pc:sldChg>
      <pc:sldChg chg="addSp delSp modSp add mod">
        <pc:chgData name="Paula Ferrando" userId="bbc01c628ffcd16f" providerId="LiveId" clId="{B2A48B9E-C1AC-40F9-B7D0-E206BA82C879}" dt="2025-11-06T14:17:54.509" v="7543" actId="1036"/>
        <pc:sldMkLst>
          <pc:docMk/>
          <pc:sldMk cId="2223118054" sldId="704"/>
        </pc:sldMkLst>
        <pc:spChg chg="mod">
          <ac:chgData name="Paula Ferrando" userId="bbc01c628ffcd16f" providerId="LiveId" clId="{B2A48B9E-C1AC-40F9-B7D0-E206BA82C879}" dt="2025-11-03T17:26:03.997" v="1459" actId="1076"/>
          <ac:spMkLst>
            <pc:docMk/>
            <pc:sldMk cId="2223118054" sldId="704"/>
            <ac:spMk id="5" creationId="{E9B2C908-21AA-F4BC-56FF-737BDD80A5E6}"/>
          </ac:spMkLst>
        </pc:spChg>
        <pc:spChg chg="add mod">
          <ac:chgData name="Paula Ferrando" userId="bbc01c628ffcd16f" providerId="LiveId" clId="{B2A48B9E-C1AC-40F9-B7D0-E206BA82C879}" dt="2025-11-03T17:28:23.819" v="1485" actId="1076"/>
          <ac:spMkLst>
            <pc:docMk/>
            <pc:sldMk cId="2223118054" sldId="704"/>
            <ac:spMk id="6" creationId="{5DC91991-D4F5-D29F-379D-4A12E8A58713}"/>
          </ac:spMkLst>
        </pc:spChg>
        <pc:spChg chg="mod">
          <ac:chgData name="Paula Ferrando" userId="bbc01c628ffcd16f" providerId="LiveId" clId="{B2A48B9E-C1AC-40F9-B7D0-E206BA82C879}" dt="2025-11-06T14:16:45.951" v="7534" actId="20577"/>
          <ac:spMkLst>
            <pc:docMk/>
            <pc:sldMk cId="2223118054" sldId="704"/>
            <ac:spMk id="27" creationId="{6E868FDF-9ECE-0BE2-BE8C-C6116D35CBC4}"/>
          </ac:spMkLst>
        </pc:spChg>
        <pc:picChg chg="add del mod">
          <ac:chgData name="Paula Ferrando" userId="bbc01c628ffcd16f" providerId="LiveId" clId="{B2A48B9E-C1AC-40F9-B7D0-E206BA82C879}" dt="2025-11-03T17:25:54.687" v="1455" actId="1076"/>
          <ac:picMkLst>
            <pc:docMk/>
            <pc:sldMk cId="2223118054" sldId="704"/>
            <ac:picMk id="8198" creationId="{4F44D596-306E-3FE4-EF4A-D3B6CCDF6DB1}"/>
          </ac:picMkLst>
        </pc:picChg>
        <pc:picChg chg="add mod">
          <ac:chgData name="Paula Ferrando" userId="bbc01c628ffcd16f" providerId="LiveId" clId="{B2A48B9E-C1AC-40F9-B7D0-E206BA82C879}" dt="2025-11-06T14:17:54.509" v="7543" actId="1036"/>
          <ac:picMkLst>
            <pc:docMk/>
            <pc:sldMk cId="2223118054" sldId="704"/>
            <ac:picMk id="9220" creationId="{BA012F32-BD0C-6D43-4EDA-18A90F4A1438}"/>
          </ac:picMkLst>
        </pc:picChg>
      </pc:sldChg>
      <pc:sldChg chg="delSp modSp add del mod ord">
        <pc:chgData name="Paula Ferrando" userId="bbc01c628ffcd16f" providerId="LiveId" clId="{B2A48B9E-C1AC-40F9-B7D0-E206BA82C879}" dt="2025-11-05T19:18:14" v="3383" actId="47"/>
        <pc:sldMkLst>
          <pc:docMk/>
          <pc:sldMk cId="348285800" sldId="1445"/>
        </pc:sldMkLst>
        <pc:spChg chg="mod">
          <ac:chgData name="Paula Ferrando" userId="bbc01c628ffcd16f" providerId="LiveId" clId="{B2A48B9E-C1AC-40F9-B7D0-E206BA82C879}" dt="2025-11-05T19:11:00.048" v="3202" actId="14100"/>
          <ac:spMkLst>
            <pc:docMk/>
            <pc:sldMk cId="348285800" sldId="1445"/>
            <ac:spMk id="2" creationId="{15C5ADB3-EDF6-80AC-273D-DEBA53372254}"/>
          </ac:spMkLst>
        </pc:spChg>
        <pc:graphicFrameChg chg="del mod">
          <ac:chgData name="Paula Ferrando" userId="bbc01c628ffcd16f" providerId="LiveId" clId="{B2A48B9E-C1AC-40F9-B7D0-E206BA82C879}" dt="2025-11-05T19:15:32.581" v="3363" actId="21"/>
          <ac:graphicFrameMkLst>
            <pc:docMk/>
            <pc:sldMk cId="348285800" sldId="1445"/>
            <ac:graphicFrameMk id="6" creationId="{F15B11F8-79A4-DF38-F510-3F1B3A44163E}"/>
          </ac:graphicFrameMkLst>
        </pc:graphicFrameChg>
      </pc:sldChg>
      <pc:sldChg chg="addSp delSp modSp add mod">
        <pc:chgData name="Paula Ferrando" userId="bbc01c628ffcd16f" providerId="LiveId" clId="{B2A48B9E-C1AC-40F9-B7D0-E206BA82C879}" dt="2025-11-06T14:49:35.694" v="7578" actId="20577"/>
        <pc:sldMkLst>
          <pc:docMk/>
          <pc:sldMk cId="4212257100" sldId="1446"/>
        </pc:sldMkLst>
        <pc:spChg chg="add mod">
          <ac:chgData name="Paula Ferrando" userId="bbc01c628ffcd16f" providerId="LiveId" clId="{B2A48B9E-C1AC-40F9-B7D0-E206BA82C879}" dt="2025-11-03T18:04:57.276" v="1677"/>
          <ac:spMkLst>
            <pc:docMk/>
            <pc:sldMk cId="4212257100" sldId="1446"/>
            <ac:spMk id="4" creationId="{2586235B-E384-F9DA-2616-6DB6AE02F112}"/>
          </ac:spMkLst>
        </pc:spChg>
        <pc:spChg chg="add mod">
          <ac:chgData name="Paula Ferrando" userId="bbc01c628ffcd16f" providerId="LiveId" clId="{B2A48B9E-C1AC-40F9-B7D0-E206BA82C879}" dt="2025-11-06T14:49:35.694" v="7578" actId="20577"/>
          <ac:spMkLst>
            <pc:docMk/>
            <pc:sldMk cId="4212257100" sldId="1446"/>
            <ac:spMk id="8" creationId="{60A2B87B-CACB-E988-17A2-75090787882B}"/>
          </ac:spMkLst>
        </pc:spChg>
        <pc:spChg chg="add mod">
          <ac:chgData name="Paula Ferrando" userId="bbc01c628ffcd16f" providerId="LiveId" clId="{B2A48B9E-C1AC-40F9-B7D0-E206BA82C879}" dt="2025-11-03T18:20:56.927" v="2219" actId="1076"/>
          <ac:spMkLst>
            <pc:docMk/>
            <pc:sldMk cId="4212257100" sldId="1446"/>
            <ac:spMk id="9" creationId="{C04CA131-63B1-E20C-B1DD-B767CE91C23A}"/>
          </ac:spMkLst>
        </pc:spChg>
        <pc:spChg chg="add mod">
          <ac:chgData name="Paula Ferrando" userId="bbc01c628ffcd16f" providerId="LiveId" clId="{B2A48B9E-C1AC-40F9-B7D0-E206BA82C879}" dt="2025-11-03T18:21:49.046" v="2222" actId="1076"/>
          <ac:spMkLst>
            <pc:docMk/>
            <pc:sldMk cId="4212257100" sldId="1446"/>
            <ac:spMk id="11" creationId="{110359DD-E59A-519F-D39C-7D02CD05EF0F}"/>
          </ac:spMkLst>
        </pc:spChg>
        <pc:graphicFrameChg chg="mod modGraphic">
          <ac:chgData name="Paula Ferrando" userId="bbc01c628ffcd16f" providerId="LiveId" clId="{B2A48B9E-C1AC-40F9-B7D0-E206BA82C879}" dt="2025-11-03T18:20:56.927" v="2219" actId="1076"/>
          <ac:graphicFrameMkLst>
            <pc:docMk/>
            <pc:sldMk cId="4212257100" sldId="1446"/>
            <ac:graphicFrameMk id="6" creationId="{668E71F4-76CC-D929-6364-4BD5A57BCF29}"/>
          </ac:graphicFrameMkLst>
        </pc:graphicFrameChg>
        <pc:picChg chg="add mod">
          <ac:chgData name="Paula Ferrando" userId="bbc01c628ffcd16f" providerId="LiveId" clId="{B2A48B9E-C1AC-40F9-B7D0-E206BA82C879}" dt="2025-11-03T18:04:57.276" v="1677"/>
          <ac:picMkLst>
            <pc:docMk/>
            <pc:sldMk cId="4212257100" sldId="1446"/>
            <ac:picMk id="7" creationId="{227AE941-6A68-DD31-CEF0-02F396BE0BB2}"/>
          </ac:picMkLst>
        </pc:picChg>
        <pc:cxnChg chg="add mod">
          <ac:chgData name="Paula Ferrando" userId="bbc01c628ffcd16f" providerId="LiveId" clId="{B2A48B9E-C1AC-40F9-B7D0-E206BA82C879}" dt="2025-11-03T18:04:57.276" v="1677"/>
          <ac:cxnSpMkLst>
            <pc:docMk/>
            <pc:sldMk cId="4212257100" sldId="1446"/>
            <ac:cxnSpMk id="5" creationId="{F4A8D50E-D963-1021-1AD6-40AC089947A7}"/>
          </ac:cxnSpMkLst>
        </pc:cxnChg>
      </pc:sldChg>
      <pc:sldChg chg="addSp delSp modSp add mod">
        <pc:chgData name="Paula Ferrando" userId="bbc01c628ffcd16f" providerId="LiveId" clId="{B2A48B9E-C1AC-40F9-B7D0-E206BA82C879}" dt="2025-11-06T14:19:15.643" v="7544" actId="13926"/>
        <pc:sldMkLst>
          <pc:docMk/>
          <pc:sldMk cId="3370156045" sldId="1452"/>
        </pc:sldMkLst>
        <pc:spChg chg="add mod">
          <ac:chgData name="Paula Ferrando" userId="bbc01c628ffcd16f" providerId="LiveId" clId="{B2A48B9E-C1AC-40F9-B7D0-E206BA82C879}" dt="2025-11-03T17:47:57.345" v="1493"/>
          <ac:spMkLst>
            <pc:docMk/>
            <pc:sldMk cId="3370156045" sldId="1452"/>
            <ac:spMk id="4" creationId="{199B184C-EAEB-C050-D8F8-82CC67EFBC78}"/>
          </ac:spMkLst>
        </pc:spChg>
        <pc:spChg chg="mod">
          <ac:chgData name="Paula Ferrando" userId="bbc01c628ffcd16f" providerId="LiveId" clId="{B2A48B9E-C1AC-40F9-B7D0-E206BA82C879}" dt="2025-11-03T18:02:22.609" v="1661" actId="1076"/>
          <ac:spMkLst>
            <pc:docMk/>
            <pc:sldMk cId="3370156045" sldId="1452"/>
            <ac:spMk id="7" creationId="{FA1B60BF-2B87-73C7-9E41-B3F512B979C4}"/>
          </ac:spMkLst>
        </pc:spChg>
        <pc:spChg chg="mod">
          <ac:chgData name="Paula Ferrando" userId="bbc01c628ffcd16f" providerId="LiveId" clId="{B2A48B9E-C1AC-40F9-B7D0-E206BA82C879}" dt="2025-11-03T18:02:26.452" v="1662" actId="14100"/>
          <ac:spMkLst>
            <pc:docMk/>
            <pc:sldMk cId="3370156045" sldId="1452"/>
            <ac:spMk id="8" creationId="{E204818D-A759-3989-CE57-C7CBEE49FBD3}"/>
          </ac:spMkLst>
        </pc:spChg>
        <pc:spChg chg="add mod">
          <ac:chgData name="Paula Ferrando" userId="bbc01c628ffcd16f" providerId="LiveId" clId="{B2A48B9E-C1AC-40F9-B7D0-E206BA82C879}" dt="2025-11-03T18:00:19.601" v="1594" actId="20577"/>
          <ac:spMkLst>
            <pc:docMk/>
            <pc:sldMk cId="3370156045" sldId="1452"/>
            <ac:spMk id="12" creationId="{F1D348EB-631D-4F75-0964-2F6241309707}"/>
          </ac:spMkLst>
        </pc:spChg>
        <pc:spChg chg="add mod">
          <ac:chgData name="Paula Ferrando" userId="bbc01c628ffcd16f" providerId="LiveId" clId="{B2A48B9E-C1AC-40F9-B7D0-E206BA82C879}" dt="2025-11-06T14:19:15.643" v="7544" actId="13926"/>
          <ac:spMkLst>
            <pc:docMk/>
            <pc:sldMk cId="3370156045" sldId="1452"/>
            <ac:spMk id="13" creationId="{AF3A8C3E-A3E5-8FD0-BD4C-5822FC32B2BE}"/>
          </ac:spMkLst>
        </pc:spChg>
        <pc:graphicFrameChg chg="mod">
          <ac:chgData name="Paula Ferrando" userId="bbc01c628ffcd16f" providerId="LiveId" clId="{B2A48B9E-C1AC-40F9-B7D0-E206BA82C879}" dt="2025-11-03T18:02:22.609" v="1661" actId="1076"/>
          <ac:graphicFrameMkLst>
            <pc:docMk/>
            <pc:sldMk cId="3370156045" sldId="1452"/>
            <ac:graphicFrameMk id="6" creationId="{B86B44BF-03CB-3BAF-1AD3-D8E7A6A4E751}"/>
          </ac:graphicFrameMkLst>
        </pc:graphicFrameChg>
        <pc:picChg chg="add mod">
          <ac:chgData name="Paula Ferrando" userId="bbc01c628ffcd16f" providerId="LiveId" clId="{B2A48B9E-C1AC-40F9-B7D0-E206BA82C879}" dt="2025-11-03T17:47:57.345" v="1493"/>
          <ac:picMkLst>
            <pc:docMk/>
            <pc:sldMk cId="3370156045" sldId="1452"/>
            <ac:picMk id="9" creationId="{A0D576E8-6F44-AFA7-F6F5-790CAC3F8D83}"/>
          </ac:picMkLst>
        </pc:picChg>
        <pc:picChg chg="add mod">
          <ac:chgData name="Paula Ferrando" userId="bbc01c628ffcd16f" providerId="LiveId" clId="{B2A48B9E-C1AC-40F9-B7D0-E206BA82C879}" dt="2025-11-03T18:02:38.286" v="1668" actId="1076"/>
          <ac:picMkLst>
            <pc:docMk/>
            <pc:sldMk cId="3370156045" sldId="1452"/>
            <ac:picMk id="10244" creationId="{23E71D7E-C3D7-3D3F-AD25-72DE8EE536DB}"/>
          </ac:picMkLst>
        </pc:picChg>
        <pc:cxnChg chg="add mod">
          <ac:chgData name="Paula Ferrando" userId="bbc01c628ffcd16f" providerId="LiveId" clId="{B2A48B9E-C1AC-40F9-B7D0-E206BA82C879}" dt="2025-11-03T17:47:57.345" v="1493"/>
          <ac:cxnSpMkLst>
            <pc:docMk/>
            <pc:sldMk cId="3370156045" sldId="1452"/>
            <ac:cxnSpMk id="5" creationId="{65E28714-C962-F63E-0952-AAF6C41C09F2}"/>
          </ac:cxnSpMkLst>
        </pc:cxnChg>
      </pc:sldChg>
      <pc:sldChg chg="addSp delSp modSp add mod ord modNotesTx">
        <pc:chgData name="Paula Ferrando" userId="bbc01c628ffcd16f" providerId="LiveId" clId="{B2A48B9E-C1AC-40F9-B7D0-E206BA82C879}" dt="2025-11-05T19:02:16.023" v="3134" actId="1076"/>
        <pc:sldMkLst>
          <pc:docMk/>
          <pc:sldMk cId="2859767843" sldId="1453"/>
        </pc:sldMkLst>
        <pc:spChg chg="del">
          <ac:chgData name="Paula Ferrando" userId="bbc01c628ffcd16f" providerId="LiveId" clId="{B2A48B9E-C1AC-40F9-B7D0-E206BA82C879}" dt="2025-11-05T18:42:17.489" v="2863" actId="478"/>
          <ac:spMkLst>
            <pc:docMk/>
            <pc:sldMk cId="2859767843" sldId="1453"/>
            <ac:spMk id="2" creationId="{B4CD0BA2-287A-E8B8-50B8-49043A4AC47B}"/>
          </ac:spMkLst>
        </pc:spChg>
        <pc:spChg chg="add del mod">
          <ac:chgData name="Paula Ferrando" userId="bbc01c628ffcd16f" providerId="LiveId" clId="{B2A48B9E-C1AC-40F9-B7D0-E206BA82C879}" dt="2025-11-05T18:24:44.965" v="2797" actId="478"/>
          <ac:spMkLst>
            <pc:docMk/>
            <pc:sldMk cId="2859767843" sldId="1453"/>
            <ac:spMk id="19" creationId="{2CB3D272-76D0-3DAF-235A-A8E7EAAE7B8C}"/>
          </ac:spMkLst>
        </pc:spChg>
        <pc:spChg chg="add mod">
          <ac:chgData name="Paula Ferrando" userId="bbc01c628ffcd16f" providerId="LiveId" clId="{B2A48B9E-C1AC-40F9-B7D0-E206BA82C879}" dt="2025-11-05T18:42:24.543" v="2865" actId="1076"/>
          <ac:spMkLst>
            <pc:docMk/>
            <pc:sldMk cId="2859767843" sldId="1453"/>
            <ac:spMk id="20" creationId="{C423EA7F-F5B5-643C-8C8B-1B292668D329}"/>
          </ac:spMkLst>
        </pc:spChg>
        <pc:spChg chg="add mod">
          <ac:chgData name="Paula Ferrando" userId="bbc01c628ffcd16f" providerId="LiveId" clId="{B2A48B9E-C1AC-40F9-B7D0-E206BA82C879}" dt="2025-11-05T18:42:29.503" v="2867" actId="1076"/>
          <ac:spMkLst>
            <pc:docMk/>
            <pc:sldMk cId="2859767843" sldId="1453"/>
            <ac:spMk id="21" creationId="{7675FD25-3B14-E209-F37F-8947CEF81823}"/>
          </ac:spMkLst>
        </pc:spChg>
        <pc:spChg chg="add del mod">
          <ac:chgData name="Paula Ferrando" userId="bbc01c628ffcd16f" providerId="LiveId" clId="{B2A48B9E-C1AC-40F9-B7D0-E206BA82C879}" dt="2025-11-05T18:24:51.899" v="2804" actId="478"/>
          <ac:spMkLst>
            <pc:docMk/>
            <pc:sldMk cId="2859767843" sldId="1453"/>
            <ac:spMk id="23" creationId="{4B2BC639-03EB-510B-077A-00DFC58E8EFC}"/>
          </ac:spMkLst>
        </pc:spChg>
        <pc:spChg chg="add del mod">
          <ac:chgData name="Paula Ferrando" userId="bbc01c628ffcd16f" providerId="LiveId" clId="{B2A48B9E-C1AC-40F9-B7D0-E206BA82C879}" dt="2025-11-05T18:24:45.837" v="2798" actId="478"/>
          <ac:spMkLst>
            <pc:docMk/>
            <pc:sldMk cId="2859767843" sldId="1453"/>
            <ac:spMk id="24" creationId="{43E7A64E-FBF0-37E7-A84D-162D42F4E350}"/>
          </ac:spMkLst>
        </pc:spChg>
        <pc:spChg chg="add del mod">
          <ac:chgData name="Paula Ferrando" userId="bbc01c628ffcd16f" providerId="LiveId" clId="{B2A48B9E-C1AC-40F9-B7D0-E206BA82C879}" dt="2025-11-05T18:24:46.672" v="2799" actId="478"/>
          <ac:spMkLst>
            <pc:docMk/>
            <pc:sldMk cId="2859767843" sldId="1453"/>
            <ac:spMk id="25" creationId="{7630E913-EA19-41D0-B37B-7A5F39019C23}"/>
          </ac:spMkLst>
        </pc:spChg>
        <pc:spChg chg="add del mod">
          <ac:chgData name="Paula Ferrando" userId="bbc01c628ffcd16f" providerId="LiveId" clId="{B2A48B9E-C1AC-40F9-B7D0-E206BA82C879}" dt="2025-11-05T18:24:47.437" v="2800" actId="478"/>
          <ac:spMkLst>
            <pc:docMk/>
            <pc:sldMk cId="2859767843" sldId="1453"/>
            <ac:spMk id="26" creationId="{1C18E787-3035-7E6E-69EE-8EDBCC88FBAA}"/>
          </ac:spMkLst>
        </pc:spChg>
        <pc:spChg chg="add del mod">
          <ac:chgData name="Paula Ferrando" userId="bbc01c628ffcd16f" providerId="LiveId" clId="{B2A48B9E-C1AC-40F9-B7D0-E206BA82C879}" dt="2025-11-05T18:24:48.255" v="2801" actId="478"/>
          <ac:spMkLst>
            <pc:docMk/>
            <pc:sldMk cId="2859767843" sldId="1453"/>
            <ac:spMk id="27" creationId="{02D3DB90-21E6-81AA-FA9F-F6CA28444FDE}"/>
          </ac:spMkLst>
        </pc:spChg>
        <pc:spChg chg="add del mod">
          <ac:chgData name="Paula Ferrando" userId="bbc01c628ffcd16f" providerId="LiveId" clId="{B2A48B9E-C1AC-40F9-B7D0-E206BA82C879}" dt="2025-11-05T18:24:49.406" v="2802" actId="478"/>
          <ac:spMkLst>
            <pc:docMk/>
            <pc:sldMk cId="2859767843" sldId="1453"/>
            <ac:spMk id="28" creationId="{69AE19F5-773D-467F-D1F3-076A61B2B6A1}"/>
          </ac:spMkLst>
        </pc:spChg>
        <pc:spChg chg="add del mod">
          <ac:chgData name="Paula Ferrando" userId="bbc01c628ffcd16f" providerId="LiveId" clId="{B2A48B9E-C1AC-40F9-B7D0-E206BA82C879}" dt="2025-11-05T18:24:53.565" v="2805" actId="478"/>
          <ac:spMkLst>
            <pc:docMk/>
            <pc:sldMk cId="2859767843" sldId="1453"/>
            <ac:spMk id="29" creationId="{7FEE23F8-CF7C-E408-D58A-6B50FAC1D4A9}"/>
          </ac:spMkLst>
        </pc:spChg>
        <pc:spChg chg="add del mod">
          <ac:chgData name="Paula Ferrando" userId="bbc01c628ffcd16f" providerId="LiveId" clId="{B2A48B9E-C1AC-40F9-B7D0-E206BA82C879}" dt="2025-11-05T18:24:54.511" v="2806" actId="478"/>
          <ac:spMkLst>
            <pc:docMk/>
            <pc:sldMk cId="2859767843" sldId="1453"/>
            <ac:spMk id="30" creationId="{8C6D9C42-F90A-9194-5350-E060E8C6667F}"/>
          </ac:spMkLst>
        </pc:spChg>
        <pc:spChg chg="add mod ord">
          <ac:chgData name="Paula Ferrando" userId="bbc01c628ffcd16f" providerId="LiveId" clId="{B2A48B9E-C1AC-40F9-B7D0-E206BA82C879}" dt="2025-11-05T18:50:47.158" v="2969" actId="20577"/>
          <ac:spMkLst>
            <pc:docMk/>
            <pc:sldMk cId="2859767843" sldId="1453"/>
            <ac:spMk id="56" creationId="{F275B92C-75DB-BC61-7D09-42029AFFBB92}"/>
          </ac:spMkLst>
        </pc:spChg>
        <pc:spChg chg="add del mod ord">
          <ac:chgData name="Paula Ferrando" userId="bbc01c628ffcd16f" providerId="LiveId" clId="{B2A48B9E-C1AC-40F9-B7D0-E206BA82C879}" dt="2025-11-05T18:24:43.448" v="2796" actId="478"/>
          <ac:spMkLst>
            <pc:docMk/>
            <pc:sldMk cId="2859767843" sldId="1453"/>
            <ac:spMk id="57" creationId="{82FB197E-30B8-E6FD-89E0-F33F79CFDB86}"/>
          </ac:spMkLst>
        </pc:spChg>
        <pc:spChg chg="add del mod ord">
          <ac:chgData name="Paula Ferrando" userId="bbc01c628ffcd16f" providerId="LiveId" clId="{B2A48B9E-C1AC-40F9-B7D0-E206BA82C879}" dt="2025-11-05T18:24:50.358" v="2803" actId="478"/>
          <ac:spMkLst>
            <pc:docMk/>
            <pc:sldMk cId="2859767843" sldId="1453"/>
            <ac:spMk id="58" creationId="{5F78AE19-413C-C853-6516-82F07CB0282D}"/>
          </ac:spMkLst>
        </pc:spChg>
        <pc:spChg chg="add del mod">
          <ac:chgData name="Paula Ferrando" userId="bbc01c628ffcd16f" providerId="LiveId" clId="{B2A48B9E-C1AC-40F9-B7D0-E206BA82C879}" dt="2025-11-05T18:24:21.778" v="2786" actId="21"/>
          <ac:spMkLst>
            <pc:docMk/>
            <pc:sldMk cId="2859767843" sldId="1453"/>
            <ac:spMk id="13345" creationId="{DF560E11-84BF-9A53-E2E4-19301F7F5847}"/>
          </ac:spMkLst>
        </pc:spChg>
        <pc:spChg chg="add del mod">
          <ac:chgData name="Paula Ferrando" userId="bbc01c628ffcd16f" providerId="LiveId" clId="{B2A48B9E-C1AC-40F9-B7D0-E206BA82C879}" dt="2025-11-05T18:41:40.637" v="2860" actId="478"/>
          <ac:spMkLst>
            <pc:docMk/>
            <pc:sldMk cId="2859767843" sldId="1453"/>
            <ac:spMk id="13346" creationId="{C4D3E79E-95F4-E12E-E2C8-69125A511BA5}"/>
          </ac:spMkLst>
        </pc:spChg>
        <pc:spChg chg="add mod">
          <ac:chgData name="Paula Ferrando" userId="bbc01c628ffcd16f" providerId="LiveId" clId="{B2A48B9E-C1AC-40F9-B7D0-E206BA82C879}" dt="2025-11-05T18:51:40.930" v="2972" actId="207"/>
          <ac:spMkLst>
            <pc:docMk/>
            <pc:sldMk cId="2859767843" sldId="1453"/>
            <ac:spMk id="13348" creationId="{48CF954E-BA6E-063E-E9CD-19EDA50A8725}"/>
          </ac:spMkLst>
        </pc:spChg>
        <pc:spChg chg="add mod">
          <ac:chgData name="Paula Ferrando" userId="bbc01c628ffcd16f" providerId="LiveId" clId="{B2A48B9E-C1AC-40F9-B7D0-E206BA82C879}" dt="2025-11-05T18:51:33.443" v="2971" actId="207"/>
          <ac:spMkLst>
            <pc:docMk/>
            <pc:sldMk cId="2859767843" sldId="1453"/>
            <ac:spMk id="13351" creationId="{486B4466-5EED-B83C-59E9-D2E1E5065AF1}"/>
          </ac:spMkLst>
        </pc:spChg>
        <pc:spChg chg="add mod">
          <ac:chgData name="Paula Ferrando" userId="bbc01c628ffcd16f" providerId="LiveId" clId="{B2A48B9E-C1AC-40F9-B7D0-E206BA82C879}" dt="2025-11-05T19:02:16.023" v="3134" actId="1076"/>
          <ac:spMkLst>
            <pc:docMk/>
            <pc:sldMk cId="2859767843" sldId="1453"/>
            <ac:spMk id="13374" creationId="{48405FCD-B40A-531A-1A96-0625DEBBD02A}"/>
          </ac:spMkLst>
        </pc:spChg>
        <pc:grpChg chg="mod">
          <ac:chgData name="Paula Ferrando" userId="bbc01c628ffcd16f" providerId="LiveId" clId="{B2A48B9E-C1AC-40F9-B7D0-E206BA82C879}" dt="2025-11-05T18:12:57.734" v="2632"/>
          <ac:grpSpMkLst>
            <pc:docMk/>
            <pc:sldMk cId="2859767843" sldId="1453"/>
            <ac:grpSpMk id="33" creationId="{186406B8-272C-69D2-11CD-BE6018F64C45}"/>
          </ac:grpSpMkLst>
        </pc:grpChg>
        <pc:grpChg chg="del mod">
          <ac:chgData name="Paula Ferrando" userId="bbc01c628ffcd16f" providerId="LiveId" clId="{B2A48B9E-C1AC-40F9-B7D0-E206BA82C879}" dt="2025-11-05T18:17:53.622" v="2691" actId="478"/>
          <ac:grpSpMkLst>
            <pc:docMk/>
            <pc:sldMk cId="2859767843" sldId="1453"/>
            <ac:grpSpMk id="36" creationId="{6335D04F-4FAF-430A-3391-414EB678CD0C}"/>
          </ac:grpSpMkLst>
        </pc:grpChg>
        <pc:grpChg chg="add del mod">
          <ac:chgData name="Paula Ferrando" userId="bbc01c628ffcd16f" providerId="LiveId" clId="{B2A48B9E-C1AC-40F9-B7D0-E206BA82C879}" dt="2025-11-05T18:14:38.301" v="2655"/>
          <ac:grpSpMkLst>
            <pc:docMk/>
            <pc:sldMk cId="2859767843" sldId="1453"/>
            <ac:grpSpMk id="45" creationId="{EE6B8D93-3CD3-7D25-2A08-51CBDBCB44E2}"/>
          </ac:grpSpMkLst>
        </pc:grpChg>
        <pc:grpChg chg="mod">
          <ac:chgData name="Paula Ferrando" userId="bbc01c628ffcd16f" providerId="LiveId" clId="{B2A48B9E-C1AC-40F9-B7D0-E206BA82C879}" dt="2025-11-05T18:14:37.933" v="2653"/>
          <ac:grpSpMkLst>
            <pc:docMk/>
            <pc:sldMk cId="2859767843" sldId="1453"/>
            <ac:grpSpMk id="47" creationId="{15E251B7-969C-A22F-3B6E-40D467BB9A26}"/>
          </ac:grpSpMkLst>
        </pc:grpChg>
        <pc:grpChg chg="del mod">
          <ac:chgData name="Paula Ferrando" userId="bbc01c628ffcd16f" providerId="LiveId" clId="{B2A48B9E-C1AC-40F9-B7D0-E206BA82C879}" dt="2025-11-05T18:17:59.205" v="2693" actId="478"/>
          <ac:grpSpMkLst>
            <pc:docMk/>
            <pc:sldMk cId="2859767843" sldId="1453"/>
            <ac:grpSpMk id="50" creationId="{F859DB73-701E-7041-A5DA-A182C7DE8A86}"/>
          </ac:grpSpMkLst>
        </pc:grpChg>
        <pc:grpChg chg="mod">
          <ac:chgData name="Paula Ferrando" userId="bbc01c628ffcd16f" providerId="LiveId" clId="{B2A48B9E-C1AC-40F9-B7D0-E206BA82C879}" dt="2025-11-05T18:14:49.665" v="2665"/>
          <ac:grpSpMkLst>
            <pc:docMk/>
            <pc:sldMk cId="2859767843" sldId="1453"/>
            <ac:grpSpMk id="53" creationId="{3F91D706-C38F-0FA8-EA60-6CC5ED85A1E9}"/>
          </ac:grpSpMkLst>
        </pc:grpChg>
        <pc:grpChg chg="mod">
          <ac:chgData name="Paula Ferrando" userId="bbc01c628ffcd16f" providerId="LiveId" clId="{B2A48B9E-C1AC-40F9-B7D0-E206BA82C879}" dt="2025-11-05T18:18:55.134" v="2704"/>
          <ac:grpSpMkLst>
            <pc:docMk/>
            <pc:sldMk cId="2859767843" sldId="1453"/>
            <ac:grpSpMk id="13313" creationId="{BB6DE830-DE4C-3909-AC0D-AB0599F341E1}"/>
          </ac:grpSpMkLst>
        </pc:grpChg>
        <pc:grpChg chg="add del mod">
          <ac:chgData name="Paula Ferrando" userId="bbc01c628ffcd16f" providerId="LiveId" clId="{B2A48B9E-C1AC-40F9-B7D0-E206BA82C879}" dt="2025-11-05T18:20:51.996" v="2732"/>
          <ac:grpSpMkLst>
            <pc:docMk/>
            <pc:sldMk cId="2859767843" sldId="1453"/>
            <ac:grpSpMk id="13327" creationId="{6B77BFF6-5918-58B5-6233-271A0912AB12}"/>
          </ac:grpSpMkLst>
        </pc:grpChg>
        <pc:grpChg chg="add del mod">
          <ac:chgData name="Paula Ferrando" userId="bbc01c628ffcd16f" providerId="LiveId" clId="{B2A48B9E-C1AC-40F9-B7D0-E206BA82C879}" dt="2025-11-05T18:20:51.670" v="2730"/>
          <ac:grpSpMkLst>
            <pc:docMk/>
            <pc:sldMk cId="2859767843" sldId="1453"/>
            <ac:grpSpMk id="13329" creationId="{2DAAB43F-DB6B-D6F0-9626-3DBA23EEA31B}"/>
          </ac:grpSpMkLst>
        </pc:grpChg>
        <pc:grpChg chg="mod">
          <ac:chgData name="Paula Ferrando" userId="bbc01c628ffcd16f" providerId="LiveId" clId="{B2A48B9E-C1AC-40F9-B7D0-E206BA82C879}" dt="2025-11-05T18:20:51.386" v="2728"/>
          <ac:grpSpMkLst>
            <pc:docMk/>
            <pc:sldMk cId="2859767843" sldId="1453"/>
            <ac:grpSpMk id="13331" creationId="{FF04EB29-3F72-D184-7EF7-9D665DC2CA3A}"/>
          </ac:grpSpMkLst>
        </pc:grpChg>
        <pc:grpChg chg="mod">
          <ac:chgData name="Paula Ferrando" userId="bbc01c628ffcd16f" providerId="LiveId" clId="{B2A48B9E-C1AC-40F9-B7D0-E206BA82C879}" dt="2025-11-05T18:21:14.453" v="2745"/>
          <ac:grpSpMkLst>
            <pc:docMk/>
            <pc:sldMk cId="2859767843" sldId="1453"/>
            <ac:grpSpMk id="13339" creationId="{9A9908E9-BB54-0764-5B52-E2B02152663D}"/>
          </ac:grpSpMkLst>
        </pc:grpChg>
        <pc:picChg chg="del mod modCrop">
          <ac:chgData name="Paula Ferrando" userId="bbc01c628ffcd16f" providerId="LiveId" clId="{B2A48B9E-C1AC-40F9-B7D0-E206BA82C879}" dt="2025-11-05T18:42:46.747" v="2870" actId="478"/>
          <ac:picMkLst>
            <pc:docMk/>
            <pc:sldMk cId="2859767843" sldId="1453"/>
            <ac:picMk id="7" creationId="{6ABB463B-EA1B-FB1F-7528-6F36F3B7C838}"/>
          </ac:picMkLst>
        </pc:picChg>
        <pc:picChg chg="add del mod">
          <ac:chgData name="Paula Ferrando" userId="bbc01c628ffcd16f" providerId="LiveId" clId="{B2A48B9E-C1AC-40F9-B7D0-E206BA82C879}" dt="2025-11-05T18:42:47.866" v="2872" actId="478"/>
          <ac:picMkLst>
            <pc:docMk/>
            <pc:sldMk cId="2859767843" sldId="1453"/>
            <ac:picMk id="13314" creationId="{A777B283-0D38-8B9D-939E-C50AAF5E29A2}"/>
          </ac:picMkLst>
        </pc:picChg>
        <pc:picChg chg="add mod">
          <ac:chgData name="Paula Ferrando" userId="bbc01c628ffcd16f" providerId="LiveId" clId="{B2A48B9E-C1AC-40F9-B7D0-E206BA82C879}" dt="2025-11-05T18:47:55.022" v="2931" actId="1076"/>
          <ac:picMkLst>
            <pc:docMk/>
            <pc:sldMk cId="2859767843" sldId="1453"/>
            <ac:picMk id="13347" creationId="{27D892DB-BD28-8F87-A99B-D73B0031D146}"/>
          </ac:picMkLst>
        </pc:picChg>
        <pc:picChg chg="add mod">
          <ac:chgData name="Paula Ferrando" userId="bbc01c628ffcd16f" providerId="LiveId" clId="{B2A48B9E-C1AC-40F9-B7D0-E206BA82C879}" dt="2025-11-05T18:48:00.456" v="2934" actId="1076"/>
          <ac:picMkLst>
            <pc:docMk/>
            <pc:sldMk cId="2859767843" sldId="1453"/>
            <ac:picMk id="13350" creationId="{3DD92FBD-C2E2-896B-FF96-2320F3012AAE}"/>
          </ac:picMkLst>
        </pc:picChg>
        <pc:inkChg chg="add del mod">
          <ac:chgData name="Paula Ferrando" userId="bbc01c628ffcd16f" providerId="LiveId" clId="{B2A48B9E-C1AC-40F9-B7D0-E206BA82C879}" dt="2025-11-05T18:12:58.159" v="2633" actId="9405"/>
          <ac:inkMkLst>
            <pc:docMk/>
            <pc:sldMk cId="2859767843" sldId="1453"/>
            <ac:inkMk id="31" creationId="{2279E8A6-93A2-BF7A-101D-85C7A7F208C5}"/>
          </ac:inkMkLst>
        </pc:inkChg>
        <pc:inkChg chg="add del mod">
          <ac:chgData name="Paula Ferrando" userId="bbc01c628ffcd16f" providerId="LiveId" clId="{B2A48B9E-C1AC-40F9-B7D0-E206BA82C879}" dt="2025-11-05T18:12:57.734" v="2632"/>
          <ac:inkMkLst>
            <pc:docMk/>
            <pc:sldMk cId="2859767843" sldId="1453"/>
            <ac:inkMk id="32" creationId="{74ECB3E3-E13B-3764-07BB-42D7952EE404}"/>
          </ac:inkMkLst>
        </pc:inkChg>
        <pc:inkChg chg="add mod">
          <ac:chgData name="Paula Ferrando" userId="bbc01c628ffcd16f" providerId="LiveId" clId="{B2A48B9E-C1AC-40F9-B7D0-E206BA82C879}" dt="2025-11-05T18:13:11.810" v="2636"/>
          <ac:inkMkLst>
            <pc:docMk/>
            <pc:sldMk cId="2859767843" sldId="1453"/>
            <ac:inkMk id="34" creationId="{14B99296-9F29-7AA2-CAF3-229699908B4B}"/>
          </ac:inkMkLst>
        </pc:inkChg>
        <pc:inkChg chg="add mod">
          <ac:chgData name="Paula Ferrando" userId="bbc01c628ffcd16f" providerId="LiveId" clId="{B2A48B9E-C1AC-40F9-B7D0-E206BA82C879}" dt="2025-11-05T18:13:11.810" v="2636"/>
          <ac:inkMkLst>
            <pc:docMk/>
            <pc:sldMk cId="2859767843" sldId="1453"/>
            <ac:inkMk id="35" creationId="{987DF92D-EC4D-DCAE-6917-511814FF1827}"/>
          </ac:inkMkLst>
        </pc:inkChg>
        <pc:inkChg chg="add del">
          <ac:chgData name="Paula Ferrando" userId="bbc01c628ffcd16f" providerId="LiveId" clId="{B2A48B9E-C1AC-40F9-B7D0-E206BA82C879}" dt="2025-11-05T18:13:25.447" v="2638" actId="9405"/>
          <ac:inkMkLst>
            <pc:docMk/>
            <pc:sldMk cId="2859767843" sldId="1453"/>
            <ac:inkMk id="37" creationId="{ED9EF1D1-B4BB-C77D-2045-7F6257F9DF8F}"/>
          </ac:inkMkLst>
        </pc:inkChg>
        <pc:inkChg chg="add del">
          <ac:chgData name="Paula Ferrando" userId="bbc01c628ffcd16f" providerId="LiveId" clId="{B2A48B9E-C1AC-40F9-B7D0-E206BA82C879}" dt="2025-11-05T18:13:43.591" v="2640" actId="9405"/>
          <ac:inkMkLst>
            <pc:docMk/>
            <pc:sldMk cId="2859767843" sldId="1453"/>
            <ac:inkMk id="38" creationId="{73D34B81-147F-72AB-F631-0CE93C30B83F}"/>
          </ac:inkMkLst>
        </pc:inkChg>
        <pc:inkChg chg="add del">
          <ac:chgData name="Paula Ferrando" userId="bbc01c628ffcd16f" providerId="LiveId" clId="{B2A48B9E-C1AC-40F9-B7D0-E206BA82C879}" dt="2025-11-05T18:13:49.453" v="2642" actId="9405"/>
          <ac:inkMkLst>
            <pc:docMk/>
            <pc:sldMk cId="2859767843" sldId="1453"/>
            <ac:inkMk id="39" creationId="{59B472DB-3F04-2EF3-165F-52CE4DF62264}"/>
          </ac:inkMkLst>
        </pc:inkChg>
        <pc:inkChg chg="add del">
          <ac:chgData name="Paula Ferrando" userId="bbc01c628ffcd16f" providerId="LiveId" clId="{B2A48B9E-C1AC-40F9-B7D0-E206BA82C879}" dt="2025-11-05T18:14:02.809" v="2644" actId="9405"/>
          <ac:inkMkLst>
            <pc:docMk/>
            <pc:sldMk cId="2859767843" sldId="1453"/>
            <ac:inkMk id="40" creationId="{E7896411-361D-ED78-9915-BE874FAD9316}"/>
          </ac:inkMkLst>
        </pc:inkChg>
        <pc:inkChg chg="add del mod">
          <ac:chgData name="Paula Ferrando" userId="bbc01c628ffcd16f" providerId="LiveId" clId="{B2A48B9E-C1AC-40F9-B7D0-E206BA82C879}" dt="2025-11-05T18:17:58.087" v="2692" actId="478"/>
          <ac:inkMkLst>
            <pc:docMk/>
            <pc:sldMk cId="2859767843" sldId="1453"/>
            <ac:inkMk id="41" creationId="{5FDF2404-F91E-0258-1440-D246914197E8}"/>
          </ac:inkMkLst>
        </pc:inkChg>
        <pc:inkChg chg="add del mod">
          <ac:chgData name="Paula Ferrando" userId="bbc01c628ffcd16f" providerId="LiveId" clId="{B2A48B9E-C1AC-40F9-B7D0-E206BA82C879}" dt="2025-11-05T18:14:39.104" v="2657" actId="9405"/>
          <ac:inkMkLst>
            <pc:docMk/>
            <pc:sldMk cId="2859767843" sldId="1453"/>
            <ac:inkMk id="42" creationId="{DE17D276-C08F-F3AC-6715-30C29089C0A5}"/>
          </ac:inkMkLst>
        </pc:inkChg>
        <pc:inkChg chg="add del mod">
          <ac:chgData name="Paula Ferrando" userId="bbc01c628ffcd16f" providerId="LiveId" clId="{B2A48B9E-C1AC-40F9-B7D0-E206BA82C879}" dt="2025-11-05T18:14:38.678" v="2656" actId="9405"/>
          <ac:inkMkLst>
            <pc:docMk/>
            <pc:sldMk cId="2859767843" sldId="1453"/>
            <ac:inkMk id="43" creationId="{3EE087F6-2002-196A-6405-49F4C0D4F35E}"/>
          </ac:inkMkLst>
        </pc:inkChg>
        <pc:inkChg chg="add del mod">
          <ac:chgData name="Paula Ferrando" userId="bbc01c628ffcd16f" providerId="LiveId" clId="{B2A48B9E-C1AC-40F9-B7D0-E206BA82C879}" dt="2025-11-05T18:14:38.301" v="2655"/>
          <ac:inkMkLst>
            <pc:docMk/>
            <pc:sldMk cId="2859767843" sldId="1453"/>
            <ac:inkMk id="44" creationId="{D4F51435-CD9C-9E52-784C-F72105E16007}"/>
          </ac:inkMkLst>
        </pc:inkChg>
        <pc:inkChg chg="add del mod">
          <ac:chgData name="Paula Ferrando" userId="bbc01c628ffcd16f" providerId="LiveId" clId="{B2A48B9E-C1AC-40F9-B7D0-E206BA82C879}" dt="2025-11-05T18:14:37.933" v="2653"/>
          <ac:inkMkLst>
            <pc:docMk/>
            <pc:sldMk cId="2859767843" sldId="1453"/>
            <ac:inkMk id="46" creationId="{E5DFE243-5B52-6CA0-8D04-164EA94BC220}"/>
          </ac:inkMkLst>
        </pc:inkChg>
        <pc:inkChg chg="add mod">
          <ac:chgData name="Paula Ferrando" userId="bbc01c628ffcd16f" providerId="LiveId" clId="{B2A48B9E-C1AC-40F9-B7D0-E206BA82C879}" dt="2025-11-05T18:14:45.645" v="2660"/>
          <ac:inkMkLst>
            <pc:docMk/>
            <pc:sldMk cId="2859767843" sldId="1453"/>
            <ac:inkMk id="48" creationId="{330DCBEC-1039-D378-1BE2-A439C3043C8D}"/>
          </ac:inkMkLst>
        </pc:inkChg>
        <pc:inkChg chg="add mod">
          <ac:chgData name="Paula Ferrando" userId="bbc01c628ffcd16f" providerId="LiveId" clId="{B2A48B9E-C1AC-40F9-B7D0-E206BA82C879}" dt="2025-11-05T18:14:45.645" v="2660"/>
          <ac:inkMkLst>
            <pc:docMk/>
            <pc:sldMk cId="2859767843" sldId="1453"/>
            <ac:inkMk id="49" creationId="{B4B1BA58-3D18-AE62-5130-09D74E552954}"/>
          </ac:inkMkLst>
        </pc:inkChg>
        <pc:inkChg chg="add del mod">
          <ac:chgData name="Paula Ferrando" userId="bbc01c628ffcd16f" providerId="LiveId" clId="{B2A48B9E-C1AC-40F9-B7D0-E206BA82C879}" dt="2025-11-05T18:18:01.164" v="2695" actId="478"/>
          <ac:inkMkLst>
            <pc:docMk/>
            <pc:sldMk cId="2859767843" sldId="1453"/>
            <ac:inkMk id="51" creationId="{5E7A1C9B-33D8-F47B-6F41-EB71E8CD32B5}"/>
          </ac:inkMkLst>
        </pc:inkChg>
        <pc:inkChg chg="add del mod">
          <ac:chgData name="Paula Ferrando" userId="bbc01c628ffcd16f" providerId="LiveId" clId="{B2A48B9E-C1AC-40F9-B7D0-E206BA82C879}" dt="2025-11-05T18:14:49.665" v="2665"/>
          <ac:inkMkLst>
            <pc:docMk/>
            <pc:sldMk cId="2859767843" sldId="1453"/>
            <ac:inkMk id="52" creationId="{582BE7A6-A72B-10AC-8CFE-33E8D993006C}"/>
          </ac:inkMkLst>
        </pc:inkChg>
        <pc:inkChg chg="add del">
          <ac:chgData name="Paula Ferrando" userId="bbc01c628ffcd16f" providerId="LiveId" clId="{B2A48B9E-C1AC-40F9-B7D0-E206BA82C879}" dt="2025-11-05T18:14:51.986" v="2667"/>
          <ac:inkMkLst>
            <pc:docMk/>
            <pc:sldMk cId="2859767843" sldId="1453"/>
            <ac:inkMk id="54" creationId="{901D2B76-ACBE-4F4E-3169-17F5359B9F26}"/>
          </ac:inkMkLst>
        </pc:inkChg>
        <pc:inkChg chg="add del">
          <ac:chgData name="Paula Ferrando" userId="bbc01c628ffcd16f" providerId="LiveId" clId="{B2A48B9E-C1AC-40F9-B7D0-E206BA82C879}" dt="2025-11-05T18:18:00.297" v="2694" actId="478"/>
          <ac:inkMkLst>
            <pc:docMk/>
            <pc:sldMk cId="2859767843" sldId="1453"/>
            <ac:inkMk id="55" creationId="{05B4E4D5-599B-5855-178C-D6C61806816F}"/>
          </ac:inkMkLst>
        </pc:inkChg>
        <pc:inkChg chg="add del">
          <ac:chgData name="Paula Ferrando" userId="bbc01c628ffcd16f" providerId="LiveId" clId="{B2A48B9E-C1AC-40F9-B7D0-E206BA82C879}" dt="2025-11-05T18:19:00.557" v="2709" actId="9405"/>
          <ac:inkMkLst>
            <pc:docMk/>
            <pc:sldMk cId="2859767843" sldId="1453"/>
            <ac:inkMk id="59" creationId="{BD48CCED-8E61-5C66-D6FC-4E0EBBC24927}"/>
          </ac:inkMkLst>
        </pc:inkChg>
        <pc:inkChg chg="add">
          <ac:chgData name="Paula Ferrando" userId="bbc01c628ffcd16f" providerId="LiveId" clId="{B2A48B9E-C1AC-40F9-B7D0-E206BA82C879}" dt="2025-11-05T18:18:28.574" v="2697"/>
          <ac:inkMkLst>
            <pc:docMk/>
            <pc:sldMk cId="2859767843" sldId="1453"/>
            <ac:inkMk id="60" creationId="{6B850714-D86B-2ECF-C663-153429762A1D}"/>
          </ac:inkMkLst>
        </pc:inkChg>
        <pc:inkChg chg="add del">
          <ac:chgData name="Paula Ferrando" userId="bbc01c628ffcd16f" providerId="LiveId" clId="{B2A48B9E-C1AC-40F9-B7D0-E206BA82C879}" dt="2025-11-05T18:18:57.806" v="2707" actId="9405"/>
          <ac:inkMkLst>
            <pc:docMk/>
            <pc:sldMk cId="2859767843" sldId="1453"/>
            <ac:inkMk id="61" creationId="{5DB078A6-6BE8-C5D3-DBCD-739BBD787FE6}"/>
          </ac:inkMkLst>
        </pc:inkChg>
        <pc:inkChg chg="add del mod">
          <ac:chgData name="Paula Ferrando" userId="bbc01c628ffcd16f" providerId="LiveId" clId="{B2A48B9E-C1AC-40F9-B7D0-E206BA82C879}" dt="2025-11-05T18:18:55.870" v="2706" actId="9405"/>
          <ac:inkMkLst>
            <pc:docMk/>
            <pc:sldMk cId="2859767843" sldId="1453"/>
            <ac:inkMk id="62" creationId="{AF985DE5-05B8-FC15-A07B-C7074468DE0A}"/>
          </ac:inkMkLst>
        </pc:inkChg>
        <pc:inkChg chg="add del mod">
          <ac:chgData name="Paula Ferrando" userId="bbc01c628ffcd16f" providerId="LiveId" clId="{B2A48B9E-C1AC-40F9-B7D0-E206BA82C879}" dt="2025-11-05T18:18:55.507" v="2705" actId="9405"/>
          <ac:inkMkLst>
            <pc:docMk/>
            <pc:sldMk cId="2859767843" sldId="1453"/>
            <ac:inkMk id="63" creationId="{72D46B24-1F5E-DB84-3F8B-FF2B3579E619}"/>
          </ac:inkMkLst>
        </pc:inkChg>
        <pc:inkChg chg="add del mod">
          <ac:chgData name="Paula Ferrando" userId="bbc01c628ffcd16f" providerId="LiveId" clId="{B2A48B9E-C1AC-40F9-B7D0-E206BA82C879}" dt="2025-11-05T18:18:55.134" v="2704"/>
          <ac:inkMkLst>
            <pc:docMk/>
            <pc:sldMk cId="2859767843" sldId="1453"/>
            <ac:inkMk id="13312" creationId="{AA90E4F5-C655-3A64-3B99-A78B14DEF99D}"/>
          </ac:inkMkLst>
        </pc:inkChg>
        <pc:inkChg chg="add del">
          <ac:chgData name="Paula Ferrando" userId="bbc01c628ffcd16f" providerId="LiveId" clId="{B2A48B9E-C1AC-40F9-B7D0-E206BA82C879}" dt="2025-11-05T18:24:41.406" v="2793" actId="478"/>
          <ac:inkMkLst>
            <pc:docMk/>
            <pc:sldMk cId="2859767843" sldId="1453"/>
            <ac:inkMk id="13321" creationId="{09F0F4C0-E652-BF93-C60E-4C19CB475B54}"/>
          </ac:inkMkLst>
        </pc:inkChg>
        <pc:inkChg chg="add del mod">
          <ac:chgData name="Paula Ferrando" userId="bbc01c628ffcd16f" providerId="LiveId" clId="{B2A48B9E-C1AC-40F9-B7D0-E206BA82C879}" dt="2025-11-05T18:24:33.082" v="2788" actId="478"/>
          <ac:inkMkLst>
            <pc:docMk/>
            <pc:sldMk cId="2859767843" sldId="1453"/>
            <ac:inkMk id="13322" creationId="{1ED0BA18-51D2-9865-D155-28E5110EDF5E}"/>
          </ac:inkMkLst>
        </pc:inkChg>
        <pc:inkChg chg="add del mod">
          <ac:chgData name="Paula Ferrando" userId="bbc01c628ffcd16f" providerId="LiveId" clId="{B2A48B9E-C1AC-40F9-B7D0-E206BA82C879}" dt="2025-11-05T18:20:52.961" v="2735" actId="9405"/>
          <ac:inkMkLst>
            <pc:docMk/>
            <pc:sldMk cId="2859767843" sldId="1453"/>
            <ac:inkMk id="13323" creationId="{B91577EB-A25C-B965-91C3-23C854FEA107}"/>
          </ac:inkMkLst>
        </pc:inkChg>
        <pc:inkChg chg="add del mod">
          <ac:chgData name="Paula Ferrando" userId="bbc01c628ffcd16f" providerId="LiveId" clId="{B2A48B9E-C1AC-40F9-B7D0-E206BA82C879}" dt="2025-11-05T18:20:52.636" v="2734" actId="9405"/>
          <ac:inkMkLst>
            <pc:docMk/>
            <pc:sldMk cId="2859767843" sldId="1453"/>
            <ac:inkMk id="13324" creationId="{99244D5D-78C0-08DF-D6FE-CAFB05CACE0A}"/>
          </ac:inkMkLst>
        </pc:inkChg>
        <pc:inkChg chg="add del mod">
          <ac:chgData name="Paula Ferrando" userId="bbc01c628ffcd16f" providerId="LiveId" clId="{B2A48B9E-C1AC-40F9-B7D0-E206BA82C879}" dt="2025-11-05T18:20:52.322" v="2733" actId="9405"/>
          <ac:inkMkLst>
            <pc:docMk/>
            <pc:sldMk cId="2859767843" sldId="1453"/>
            <ac:inkMk id="13325" creationId="{E10B5051-9AB9-2F6D-C854-C4C7B2C6024D}"/>
          </ac:inkMkLst>
        </pc:inkChg>
        <pc:inkChg chg="add del mod">
          <ac:chgData name="Paula Ferrando" userId="bbc01c628ffcd16f" providerId="LiveId" clId="{B2A48B9E-C1AC-40F9-B7D0-E206BA82C879}" dt="2025-11-05T18:20:51.996" v="2732"/>
          <ac:inkMkLst>
            <pc:docMk/>
            <pc:sldMk cId="2859767843" sldId="1453"/>
            <ac:inkMk id="13326" creationId="{4CFE6BD5-FA3D-5D35-0868-CEF75431B6DF}"/>
          </ac:inkMkLst>
        </pc:inkChg>
        <pc:inkChg chg="add del mod">
          <ac:chgData name="Paula Ferrando" userId="bbc01c628ffcd16f" providerId="LiveId" clId="{B2A48B9E-C1AC-40F9-B7D0-E206BA82C879}" dt="2025-11-05T18:20:51.670" v="2730"/>
          <ac:inkMkLst>
            <pc:docMk/>
            <pc:sldMk cId="2859767843" sldId="1453"/>
            <ac:inkMk id="13328" creationId="{C8BDAAD9-5B4A-565F-BCE3-8B3FBA3ECB13}"/>
          </ac:inkMkLst>
        </pc:inkChg>
        <pc:inkChg chg="add del mod">
          <ac:chgData name="Paula Ferrando" userId="bbc01c628ffcd16f" providerId="LiveId" clId="{B2A48B9E-C1AC-40F9-B7D0-E206BA82C879}" dt="2025-11-05T18:20:51.386" v="2728"/>
          <ac:inkMkLst>
            <pc:docMk/>
            <pc:sldMk cId="2859767843" sldId="1453"/>
            <ac:inkMk id="13330" creationId="{09A29235-D208-3EDF-987E-A8486804B05C}"/>
          </ac:inkMkLst>
        </pc:inkChg>
        <pc:inkChg chg="add del mod">
          <ac:chgData name="Paula Ferrando" userId="bbc01c628ffcd16f" providerId="LiveId" clId="{B2A48B9E-C1AC-40F9-B7D0-E206BA82C879}" dt="2025-11-05T18:21:16.279" v="2751" actId="9405"/>
          <ac:inkMkLst>
            <pc:docMk/>
            <pc:sldMk cId="2859767843" sldId="1453"/>
            <ac:inkMk id="13332" creationId="{6F99DB4B-C078-B54E-9528-D2E328EBB34B}"/>
          </ac:inkMkLst>
        </pc:inkChg>
        <pc:inkChg chg="add del mod">
          <ac:chgData name="Paula Ferrando" userId="bbc01c628ffcd16f" providerId="LiveId" clId="{B2A48B9E-C1AC-40F9-B7D0-E206BA82C879}" dt="2025-11-05T18:21:15.914" v="2750" actId="9405"/>
          <ac:inkMkLst>
            <pc:docMk/>
            <pc:sldMk cId="2859767843" sldId="1453"/>
            <ac:inkMk id="13333" creationId="{224EFCED-AB73-835B-C8CD-23D650FCF4B6}"/>
          </ac:inkMkLst>
        </pc:inkChg>
        <pc:inkChg chg="add del mod">
          <ac:chgData name="Paula Ferrando" userId="bbc01c628ffcd16f" providerId="LiveId" clId="{B2A48B9E-C1AC-40F9-B7D0-E206BA82C879}" dt="2025-11-05T18:21:15.548" v="2749" actId="9405"/>
          <ac:inkMkLst>
            <pc:docMk/>
            <pc:sldMk cId="2859767843" sldId="1453"/>
            <ac:inkMk id="13334" creationId="{88CE7BB5-44DD-2E6B-493F-678315423A44}"/>
          </ac:inkMkLst>
        </pc:inkChg>
        <pc:inkChg chg="add del mod">
          <ac:chgData name="Paula Ferrando" userId="bbc01c628ffcd16f" providerId="LiveId" clId="{B2A48B9E-C1AC-40F9-B7D0-E206BA82C879}" dt="2025-11-05T18:21:15.214" v="2748" actId="9405"/>
          <ac:inkMkLst>
            <pc:docMk/>
            <pc:sldMk cId="2859767843" sldId="1453"/>
            <ac:inkMk id="13335" creationId="{1BA813AC-12EB-0C62-55CE-8C6133A7430F}"/>
          </ac:inkMkLst>
        </pc:inkChg>
        <pc:inkChg chg="add del mod">
          <ac:chgData name="Paula Ferrando" userId="bbc01c628ffcd16f" providerId="LiveId" clId="{B2A48B9E-C1AC-40F9-B7D0-E206BA82C879}" dt="2025-11-05T18:21:14.922" v="2747" actId="9405"/>
          <ac:inkMkLst>
            <pc:docMk/>
            <pc:sldMk cId="2859767843" sldId="1453"/>
            <ac:inkMk id="13336" creationId="{0ED7B032-998E-19D9-FF3D-3AF55D3FA532}"/>
          </ac:inkMkLst>
        </pc:inkChg>
        <pc:inkChg chg="add del mod">
          <ac:chgData name="Paula Ferrando" userId="bbc01c628ffcd16f" providerId="LiveId" clId="{B2A48B9E-C1AC-40F9-B7D0-E206BA82C879}" dt="2025-11-05T18:21:14.690" v="2746" actId="9405"/>
          <ac:inkMkLst>
            <pc:docMk/>
            <pc:sldMk cId="2859767843" sldId="1453"/>
            <ac:inkMk id="13337" creationId="{DC7E4F5E-3C72-1DF8-07FB-4E19477B4865}"/>
          </ac:inkMkLst>
        </pc:inkChg>
        <pc:inkChg chg="add del mod">
          <ac:chgData name="Paula Ferrando" userId="bbc01c628ffcd16f" providerId="LiveId" clId="{B2A48B9E-C1AC-40F9-B7D0-E206BA82C879}" dt="2025-11-05T18:21:14.453" v="2745"/>
          <ac:inkMkLst>
            <pc:docMk/>
            <pc:sldMk cId="2859767843" sldId="1453"/>
            <ac:inkMk id="13338" creationId="{F0DDCFDD-BD69-FB8A-359C-5419DF1CF6A1}"/>
          </ac:inkMkLst>
        </pc:inkChg>
        <pc:inkChg chg="add del">
          <ac:chgData name="Paula Ferrando" userId="bbc01c628ffcd16f" providerId="LiveId" clId="{B2A48B9E-C1AC-40F9-B7D0-E206BA82C879}" dt="2025-11-05T18:24:55.403" v="2807" actId="478"/>
          <ac:inkMkLst>
            <pc:docMk/>
            <pc:sldMk cId="2859767843" sldId="1453"/>
            <ac:inkMk id="13340" creationId="{3BAEF5A7-FE58-A04A-216B-D36C86CCA3AE}"/>
          </ac:inkMkLst>
        </pc:inkChg>
        <pc:inkChg chg="add del">
          <ac:chgData name="Paula Ferrando" userId="bbc01c628ffcd16f" providerId="LiveId" clId="{B2A48B9E-C1AC-40F9-B7D0-E206BA82C879}" dt="2025-11-05T18:21:45.206" v="2756" actId="9405"/>
          <ac:inkMkLst>
            <pc:docMk/>
            <pc:sldMk cId="2859767843" sldId="1453"/>
            <ac:inkMk id="13341" creationId="{7B6EE3B3-23F3-F90F-5466-FBEEAAD27757}"/>
          </ac:inkMkLst>
        </pc:inkChg>
        <pc:inkChg chg="add del">
          <ac:chgData name="Paula Ferrando" userId="bbc01c628ffcd16f" providerId="LiveId" clId="{B2A48B9E-C1AC-40F9-B7D0-E206BA82C879}" dt="2025-11-05T18:21:44.914" v="2755" actId="9405"/>
          <ac:inkMkLst>
            <pc:docMk/>
            <pc:sldMk cId="2859767843" sldId="1453"/>
            <ac:inkMk id="13342" creationId="{24389C2C-3C1F-9D49-AA0A-C04ED5BDA251}"/>
          </ac:inkMkLst>
        </pc:inkChg>
        <pc:inkChg chg="add del">
          <ac:chgData name="Paula Ferrando" userId="bbc01c628ffcd16f" providerId="LiveId" clId="{B2A48B9E-C1AC-40F9-B7D0-E206BA82C879}" dt="2025-11-05T18:24:56.569" v="2808" actId="478"/>
          <ac:inkMkLst>
            <pc:docMk/>
            <pc:sldMk cId="2859767843" sldId="1453"/>
            <ac:inkMk id="13343" creationId="{A3C519F1-A7D2-B9D6-C668-1B6A03A4690E}"/>
          </ac:inkMkLst>
        </pc:inkChg>
        <pc:inkChg chg="add del mod">
          <ac:chgData name="Paula Ferrando" userId="bbc01c628ffcd16f" providerId="LiveId" clId="{B2A48B9E-C1AC-40F9-B7D0-E206BA82C879}" dt="2025-11-05T18:24:42.305" v="2795" actId="478"/>
          <ac:inkMkLst>
            <pc:docMk/>
            <pc:sldMk cId="2859767843" sldId="1453"/>
            <ac:inkMk id="13344" creationId="{DD4C07CE-9130-3E32-3015-DCAF00BFEB85}"/>
          </ac:inkMkLst>
        </pc:inkChg>
        <pc:inkChg chg="add del">
          <ac:chgData name="Paula Ferrando" userId="bbc01c628ffcd16f" providerId="LiveId" clId="{B2A48B9E-C1AC-40F9-B7D0-E206BA82C879}" dt="2025-11-05T18:48:47.212" v="2939" actId="9405"/>
          <ac:inkMkLst>
            <pc:docMk/>
            <pc:sldMk cId="2859767843" sldId="1453"/>
            <ac:inkMk id="13352" creationId="{A74671A6-DC2F-8346-8351-04EEB1A741C0}"/>
          </ac:inkMkLst>
        </pc:inkChg>
        <pc:inkChg chg="add del">
          <ac:chgData name="Paula Ferrando" userId="bbc01c628ffcd16f" providerId="LiveId" clId="{B2A48B9E-C1AC-40F9-B7D0-E206BA82C879}" dt="2025-11-05T18:48:51.212" v="2941" actId="9405"/>
          <ac:inkMkLst>
            <pc:docMk/>
            <pc:sldMk cId="2859767843" sldId="1453"/>
            <ac:inkMk id="13353" creationId="{77546FFC-E8B1-8D59-71F9-18B6E7FFCE4F}"/>
          </ac:inkMkLst>
        </pc:inkChg>
        <pc:inkChg chg="add">
          <ac:chgData name="Paula Ferrando" userId="bbc01c628ffcd16f" providerId="LiveId" clId="{B2A48B9E-C1AC-40F9-B7D0-E206BA82C879}" dt="2025-11-05T18:48:54.245" v="2942" actId="9405"/>
          <ac:inkMkLst>
            <pc:docMk/>
            <pc:sldMk cId="2859767843" sldId="1453"/>
            <ac:inkMk id="13354" creationId="{E124A090-BB9B-7FFE-8D39-43D415C2B675}"/>
          </ac:inkMkLst>
        </pc:inkChg>
        <pc:inkChg chg="add">
          <ac:chgData name="Paula Ferrando" userId="bbc01c628ffcd16f" providerId="LiveId" clId="{B2A48B9E-C1AC-40F9-B7D0-E206BA82C879}" dt="2025-11-05T18:48:57.410" v="2943" actId="9405"/>
          <ac:inkMkLst>
            <pc:docMk/>
            <pc:sldMk cId="2859767843" sldId="1453"/>
            <ac:inkMk id="13355" creationId="{31C2D969-42FB-CB42-0B3D-71208EDD2AA4}"/>
          </ac:inkMkLst>
        </pc:inkChg>
        <pc:inkChg chg="add">
          <ac:chgData name="Paula Ferrando" userId="bbc01c628ffcd16f" providerId="LiveId" clId="{B2A48B9E-C1AC-40F9-B7D0-E206BA82C879}" dt="2025-11-05T18:49:01.907" v="2944" actId="9405"/>
          <ac:inkMkLst>
            <pc:docMk/>
            <pc:sldMk cId="2859767843" sldId="1453"/>
            <ac:inkMk id="13356" creationId="{D0F547C8-B798-E769-B974-106E3AED9312}"/>
          </ac:inkMkLst>
        </pc:inkChg>
        <pc:inkChg chg="add">
          <ac:chgData name="Paula Ferrando" userId="bbc01c628ffcd16f" providerId="LiveId" clId="{B2A48B9E-C1AC-40F9-B7D0-E206BA82C879}" dt="2025-11-05T18:49:07.245" v="2945" actId="9405"/>
          <ac:inkMkLst>
            <pc:docMk/>
            <pc:sldMk cId="2859767843" sldId="1453"/>
            <ac:inkMk id="13357" creationId="{C6503042-223C-0F85-9D40-D88B1FE82871}"/>
          </ac:inkMkLst>
        </pc:inkChg>
        <pc:inkChg chg="add del">
          <ac:chgData name="Paula Ferrando" userId="bbc01c628ffcd16f" providerId="LiveId" clId="{B2A48B9E-C1AC-40F9-B7D0-E206BA82C879}" dt="2025-11-05T18:49:11.260" v="2947"/>
          <ac:inkMkLst>
            <pc:docMk/>
            <pc:sldMk cId="2859767843" sldId="1453"/>
            <ac:inkMk id="13358" creationId="{7AAAA0D3-D374-E659-98C1-5D20AA3D21F9}"/>
          </ac:inkMkLst>
        </pc:inkChg>
        <pc:inkChg chg="add">
          <ac:chgData name="Paula Ferrando" userId="bbc01c628ffcd16f" providerId="LiveId" clId="{B2A48B9E-C1AC-40F9-B7D0-E206BA82C879}" dt="2025-11-05T18:49:11.260" v="2947"/>
          <ac:inkMkLst>
            <pc:docMk/>
            <pc:sldMk cId="2859767843" sldId="1453"/>
            <ac:inkMk id="13359" creationId="{43E030CD-F71F-7F3B-F0BD-2434E91B8020}"/>
          </ac:inkMkLst>
        </pc:inkChg>
        <pc:inkChg chg="add">
          <ac:chgData name="Paula Ferrando" userId="bbc01c628ffcd16f" providerId="LiveId" clId="{B2A48B9E-C1AC-40F9-B7D0-E206BA82C879}" dt="2025-11-05T18:49:17.758" v="2948" actId="9405"/>
          <ac:inkMkLst>
            <pc:docMk/>
            <pc:sldMk cId="2859767843" sldId="1453"/>
            <ac:inkMk id="13360" creationId="{90182A9B-2B31-0F88-6EA7-3DF31B2F5516}"/>
          </ac:inkMkLst>
        </pc:inkChg>
        <pc:inkChg chg="add del">
          <ac:chgData name="Paula Ferrando" userId="bbc01c628ffcd16f" providerId="LiveId" clId="{B2A48B9E-C1AC-40F9-B7D0-E206BA82C879}" dt="2025-11-05T18:49:20.185" v="2950"/>
          <ac:inkMkLst>
            <pc:docMk/>
            <pc:sldMk cId="2859767843" sldId="1453"/>
            <ac:inkMk id="13361" creationId="{FA950DF2-1342-3CE9-963F-D271403D48B4}"/>
          </ac:inkMkLst>
        </pc:inkChg>
        <pc:inkChg chg="add">
          <ac:chgData name="Paula Ferrando" userId="bbc01c628ffcd16f" providerId="LiveId" clId="{B2A48B9E-C1AC-40F9-B7D0-E206BA82C879}" dt="2025-11-05T18:49:20.185" v="2950"/>
          <ac:inkMkLst>
            <pc:docMk/>
            <pc:sldMk cId="2859767843" sldId="1453"/>
            <ac:inkMk id="13362" creationId="{2101D170-6722-9C88-6C7C-F5774A350771}"/>
          </ac:inkMkLst>
        </pc:inkChg>
        <pc:inkChg chg="add">
          <ac:chgData name="Paula Ferrando" userId="bbc01c628ffcd16f" providerId="LiveId" clId="{B2A48B9E-C1AC-40F9-B7D0-E206BA82C879}" dt="2025-11-05T18:49:27.124" v="2951" actId="9405"/>
          <ac:inkMkLst>
            <pc:docMk/>
            <pc:sldMk cId="2859767843" sldId="1453"/>
            <ac:inkMk id="13363" creationId="{8E8501C9-9D09-D8C5-5DBE-77C66C899285}"/>
          </ac:inkMkLst>
        </pc:inkChg>
        <pc:inkChg chg="add del">
          <ac:chgData name="Paula Ferrando" userId="bbc01c628ffcd16f" providerId="LiveId" clId="{B2A48B9E-C1AC-40F9-B7D0-E206BA82C879}" dt="2025-11-05T18:49:30.160" v="2953"/>
          <ac:inkMkLst>
            <pc:docMk/>
            <pc:sldMk cId="2859767843" sldId="1453"/>
            <ac:inkMk id="13364" creationId="{8E73E89B-9174-0083-D41D-BA78CA0118CA}"/>
          </ac:inkMkLst>
        </pc:inkChg>
        <pc:inkChg chg="add">
          <ac:chgData name="Paula Ferrando" userId="bbc01c628ffcd16f" providerId="LiveId" clId="{B2A48B9E-C1AC-40F9-B7D0-E206BA82C879}" dt="2025-11-05T18:49:30.160" v="2953"/>
          <ac:inkMkLst>
            <pc:docMk/>
            <pc:sldMk cId="2859767843" sldId="1453"/>
            <ac:inkMk id="13365" creationId="{3B61C9C4-F225-462B-9DD7-016CF9391A2A}"/>
          </ac:inkMkLst>
        </pc:inkChg>
        <pc:inkChg chg="add del">
          <ac:chgData name="Paula Ferrando" userId="bbc01c628ffcd16f" providerId="LiveId" clId="{B2A48B9E-C1AC-40F9-B7D0-E206BA82C879}" dt="2025-11-05T18:49:37.615" v="2955" actId="9405"/>
          <ac:inkMkLst>
            <pc:docMk/>
            <pc:sldMk cId="2859767843" sldId="1453"/>
            <ac:inkMk id="13366" creationId="{3E271641-1638-48ED-CE11-DBEC11F7B53B}"/>
          </ac:inkMkLst>
        </pc:inkChg>
        <pc:inkChg chg="add del">
          <ac:chgData name="Paula Ferrando" userId="bbc01c628ffcd16f" providerId="LiveId" clId="{B2A48B9E-C1AC-40F9-B7D0-E206BA82C879}" dt="2025-11-05T18:49:40.769" v="2957" actId="9405"/>
          <ac:inkMkLst>
            <pc:docMk/>
            <pc:sldMk cId="2859767843" sldId="1453"/>
            <ac:inkMk id="13367" creationId="{F7F4A1B1-B513-2CAA-4506-3F1152DA2931}"/>
          </ac:inkMkLst>
        </pc:inkChg>
        <pc:inkChg chg="add del">
          <ac:chgData name="Paula Ferrando" userId="bbc01c628ffcd16f" providerId="LiveId" clId="{B2A48B9E-C1AC-40F9-B7D0-E206BA82C879}" dt="2025-11-05T18:49:44.437" v="2959" actId="9405"/>
          <ac:inkMkLst>
            <pc:docMk/>
            <pc:sldMk cId="2859767843" sldId="1453"/>
            <ac:inkMk id="13368" creationId="{97A741D9-8AA5-B109-00EC-EC5283D8DA72}"/>
          </ac:inkMkLst>
        </pc:inkChg>
        <pc:inkChg chg="add del">
          <ac:chgData name="Paula Ferrando" userId="bbc01c628ffcd16f" providerId="LiveId" clId="{B2A48B9E-C1AC-40F9-B7D0-E206BA82C879}" dt="2025-11-05T18:49:53.424" v="2963" actId="9405"/>
          <ac:inkMkLst>
            <pc:docMk/>
            <pc:sldMk cId="2859767843" sldId="1453"/>
            <ac:inkMk id="13369" creationId="{34E413B3-47F5-9349-64F1-D9132ADC2DBF}"/>
          </ac:inkMkLst>
        </pc:inkChg>
        <pc:inkChg chg="add del">
          <ac:chgData name="Paula Ferrando" userId="bbc01c628ffcd16f" providerId="LiveId" clId="{B2A48B9E-C1AC-40F9-B7D0-E206BA82C879}" dt="2025-11-05T18:49:53.085" v="2962" actId="9405"/>
          <ac:inkMkLst>
            <pc:docMk/>
            <pc:sldMk cId="2859767843" sldId="1453"/>
            <ac:inkMk id="13370" creationId="{29F960AF-04D8-5158-71FD-64065F37D55A}"/>
          </ac:inkMkLst>
        </pc:inkChg>
        <pc:inkChg chg="add">
          <ac:chgData name="Paula Ferrando" userId="bbc01c628ffcd16f" providerId="LiveId" clId="{B2A48B9E-C1AC-40F9-B7D0-E206BA82C879}" dt="2025-11-05T18:49:56.147" v="2964" actId="9405"/>
          <ac:inkMkLst>
            <pc:docMk/>
            <pc:sldMk cId="2859767843" sldId="1453"/>
            <ac:inkMk id="13371" creationId="{48C692F2-D3B8-4339-3C0E-568AB21FC8E6}"/>
          </ac:inkMkLst>
        </pc:inkChg>
        <pc:inkChg chg="add del">
          <ac:chgData name="Paula Ferrando" userId="bbc01c628ffcd16f" providerId="LiveId" clId="{B2A48B9E-C1AC-40F9-B7D0-E206BA82C879}" dt="2025-11-05T18:50:26.047" v="2966" actId="9405"/>
          <ac:inkMkLst>
            <pc:docMk/>
            <pc:sldMk cId="2859767843" sldId="1453"/>
            <ac:inkMk id="13372" creationId="{62B7FB38-8BB7-30C4-5EB5-B71BA11E8506}"/>
          </ac:inkMkLst>
        </pc:inkChg>
        <pc:cxnChg chg="add del mod">
          <ac:chgData name="Paula Ferrando" userId="bbc01c628ffcd16f" providerId="LiveId" clId="{B2A48B9E-C1AC-40F9-B7D0-E206BA82C879}" dt="2025-11-05T18:19:27.899" v="2712" actId="478"/>
          <ac:cxnSpMkLst>
            <pc:docMk/>
            <pc:sldMk cId="2859767843" sldId="1453"/>
            <ac:cxnSpMk id="13316" creationId="{12CF2F80-34A1-9EFA-4018-61CFFA52E007}"/>
          </ac:cxnSpMkLst>
        </pc:cxnChg>
        <pc:cxnChg chg="add del mod">
          <ac:chgData name="Paula Ferrando" userId="bbc01c628ffcd16f" providerId="LiveId" clId="{B2A48B9E-C1AC-40F9-B7D0-E206BA82C879}" dt="2025-11-05T18:19:49.909" v="2715" actId="478"/>
          <ac:cxnSpMkLst>
            <pc:docMk/>
            <pc:sldMk cId="2859767843" sldId="1453"/>
            <ac:cxnSpMk id="13319" creationId="{551662DE-6D75-EA42-8863-04A0D9215295}"/>
          </ac:cxnSpMkLst>
        </pc:cxnChg>
      </pc:sldChg>
      <pc:sldChg chg="modSp add mod">
        <pc:chgData name="Paula Ferrando" userId="bbc01c628ffcd16f" providerId="LiveId" clId="{B2A48B9E-C1AC-40F9-B7D0-E206BA82C879}" dt="2025-11-06T10:27:02.985" v="6209" actId="20577"/>
        <pc:sldMkLst>
          <pc:docMk/>
          <pc:sldMk cId="1820246774" sldId="1454"/>
        </pc:sldMkLst>
        <pc:spChg chg="mod">
          <ac:chgData name="Paula Ferrando" userId="bbc01c628ffcd16f" providerId="LiveId" clId="{B2A48B9E-C1AC-40F9-B7D0-E206BA82C879}" dt="2025-11-06T10:27:02.985" v="6209" actId="20577"/>
          <ac:spMkLst>
            <pc:docMk/>
            <pc:sldMk cId="1820246774" sldId="1454"/>
            <ac:spMk id="23" creationId="{FE1D3491-CA80-B5F4-9169-D6F7CB0B26AA}"/>
          </ac:spMkLst>
        </pc:spChg>
      </pc:sldChg>
      <pc:sldChg chg="addSp delSp modSp add mod modNotesTx">
        <pc:chgData name="Paula Ferrando" userId="bbc01c628ffcd16f" providerId="LiveId" clId="{B2A48B9E-C1AC-40F9-B7D0-E206BA82C879}" dt="2025-11-05T19:03:16.815" v="3140" actId="20577"/>
        <pc:sldMkLst>
          <pc:docMk/>
          <pc:sldMk cId="1222898792" sldId="1455"/>
        </pc:sldMkLst>
        <pc:spChg chg="add mod">
          <ac:chgData name="Paula Ferrando" userId="bbc01c628ffcd16f" providerId="LiveId" clId="{B2A48B9E-C1AC-40F9-B7D0-E206BA82C879}" dt="2025-11-05T19:02:49.967" v="3139" actId="1076"/>
          <ac:spMkLst>
            <pc:docMk/>
            <pc:sldMk cId="1222898792" sldId="1455"/>
            <ac:spMk id="9" creationId="{25835446-A774-1771-983E-22E027CA2F21}"/>
          </ac:spMkLst>
        </pc:spChg>
        <pc:spChg chg="mod">
          <ac:chgData name="Paula Ferrando" userId="bbc01c628ffcd16f" providerId="LiveId" clId="{B2A48B9E-C1AC-40F9-B7D0-E206BA82C879}" dt="2025-11-05T19:01:10.335" v="3125" actId="255"/>
          <ac:spMkLst>
            <pc:docMk/>
            <pc:sldMk cId="1222898792" sldId="1455"/>
            <ac:spMk id="56" creationId="{9ECA5B04-2189-3FE2-CA2A-8483FB1E2E68}"/>
          </ac:spMkLst>
        </pc:spChg>
        <pc:spChg chg="mod">
          <ac:chgData name="Paula Ferrando" userId="bbc01c628ffcd16f" providerId="LiveId" clId="{B2A48B9E-C1AC-40F9-B7D0-E206BA82C879}" dt="2025-11-05T18:58:27.256" v="3037" actId="207"/>
          <ac:spMkLst>
            <pc:docMk/>
            <pc:sldMk cId="1222898792" sldId="1455"/>
            <ac:spMk id="13348" creationId="{A004E2B8-1B74-21C3-0047-E18AE89DE84F}"/>
          </ac:spMkLst>
        </pc:spChg>
        <pc:spChg chg="mod">
          <ac:chgData name="Paula Ferrando" userId="bbc01c628ffcd16f" providerId="LiveId" clId="{B2A48B9E-C1AC-40F9-B7D0-E206BA82C879}" dt="2025-11-05T19:01:01.128" v="3122" actId="21"/>
          <ac:spMkLst>
            <pc:docMk/>
            <pc:sldMk cId="1222898792" sldId="1455"/>
            <ac:spMk id="13351" creationId="{D8021093-8E42-93C1-3DBA-BFCAC9388747}"/>
          </ac:spMkLst>
        </pc:spChg>
        <pc:picChg chg="add mod">
          <ac:chgData name="Paula Ferrando" userId="bbc01c628ffcd16f" providerId="LiveId" clId="{B2A48B9E-C1AC-40F9-B7D0-E206BA82C879}" dt="2025-11-05T18:56:35.670" v="3001" actId="1076"/>
          <ac:picMkLst>
            <pc:docMk/>
            <pc:sldMk cId="1222898792" sldId="1455"/>
            <ac:picMk id="4" creationId="{0A255279-CAA4-D440-9849-5E70464E20C3}"/>
          </ac:picMkLst>
        </pc:picChg>
        <pc:picChg chg="add mod">
          <ac:chgData name="Paula Ferrando" userId="bbc01c628ffcd16f" providerId="LiveId" clId="{B2A48B9E-C1AC-40F9-B7D0-E206BA82C879}" dt="2025-11-05T18:56:39.482" v="3002" actId="14100"/>
          <ac:picMkLst>
            <pc:docMk/>
            <pc:sldMk cId="1222898792" sldId="1455"/>
            <ac:picMk id="7" creationId="{D914FDBD-70D3-A1D1-E693-40F9F6595671}"/>
          </ac:picMkLst>
        </pc:picChg>
        <pc:picChg chg="del">
          <ac:chgData name="Paula Ferrando" userId="bbc01c628ffcd16f" providerId="LiveId" clId="{B2A48B9E-C1AC-40F9-B7D0-E206BA82C879}" dt="2025-11-05T18:54:25.526" v="2978" actId="478"/>
          <ac:picMkLst>
            <pc:docMk/>
            <pc:sldMk cId="1222898792" sldId="1455"/>
            <ac:picMk id="13347" creationId="{1CA422DE-F4DA-359F-7D31-567610293AC1}"/>
          </ac:picMkLst>
        </pc:picChg>
        <pc:picChg chg="del">
          <ac:chgData name="Paula Ferrando" userId="bbc01c628ffcd16f" providerId="LiveId" clId="{B2A48B9E-C1AC-40F9-B7D0-E206BA82C879}" dt="2025-11-05T18:54:26.376" v="2979" actId="478"/>
          <ac:picMkLst>
            <pc:docMk/>
            <pc:sldMk cId="1222898792" sldId="1455"/>
            <ac:picMk id="13350" creationId="{C7943419-898D-6293-FC6D-8F7240462EB8}"/>
          </ac:picMkLst>
        </pc:picChg>
        <pc:inkChg chg="del">
          <ac:chgData name="Paula Ferrando" userId="bbc01c628ffcd16f" providerId="LiveId" clId="{B2A48B9E-C1AC-40F9-B7D0-E206BA82C879}" dt="2025-11-05T18:54:44.577" v="2989" actId="478"/>
          <ac:inkMkLst>
            <pc:docMk/>
            <pc:sldMk cId="1222898792" sldId="1455"/>
            <ac:inkMk id="13354" creationId="{4F8E2DB7-9ACF-2AFF-6F0B-CE474E44928B}"/>
          </ac:inkMkLst>
        </pc:inkChg>
        <pc:inkChg chg="del">
          <ac:chgData name="Paula Ferrando" userId="bbc01c628ffcd16f" providerId="LiveId" clId="{B2A48B9E-C1AC-40F9-B7D0-E206BA82C879}" dt="2025-11-05T18:54:42.437" v="2988" actId="478"/>
          <ac:inkMkLst>
            <pc:docMk/>
            <pc:sldMk cId="1222898792" sldId="1455"/>
            <ac:inkMk id="13355" creationId="{73DDDE67-1725-F211-AACE-207E460F0CE7}"/>
          </ac:inkMkLst>
        </pc:inkChg>
        <pc:inkChg chg="del">
          <ac:chgData name="Paula Ferrando" userId="bbc01c628ffcd16f" providerId="LiveId" clId="{B2A48B9E-C1AC-40F9-B7D0-E206BA82C879}" dt="2025-11-05T18:54:41.611" v="2987" actId="478"/>
          <ac:inkMkLst>
            <pc:docMk/>
            <pc:sldMk cId="1222898792" sldId="1455"/>
            <ac:inkMk id="13356" creationId="{BA2FC0E1-EC21-B113-FB5B-D549BA3B6905}"/>
          </ac:inkMkLst>
        </pc:inkChg>
        <pc:inkChg chg="del">
          <ac:chgData name="Paula Ferrando" userId="bbc01c628ffcd16f" providerId="LiveId" clId="{B2A48B9E-C1AC-40F9-B7D0-E206BA82C879}" dt="2025-11-05T18:54:27.626" v="2980" actId="478"/>
          <ac:inkMkLst>
            <pc:docMk/>
            <pc:sldMk cId="1222898792" sldId="1455"/>
            <ac:inkMk id="13357" creationId="{64F5EBB0-CA2E-DD01-7302-51FF04AFEF3C}"/>
          </ac:inkMkLst>
        </pc:inkChg>
        <pc:inkChg chg="del">
          <ac:chgData name="Paula Ferrando" userId="bbc01c628ffcd16f" providerId="LiveId" clId="{B2A48B9E-C1AC-40F9-B7D0-E206BA82C879}" dt="2025-11-05T18:54:32.958" v="2982" actId="478"/>
          <ac:inkMkLst>
            <pc:docMk/>
            <pc:sldMk cId="1222898792" sldId="1455"/>
            <ac:inkMk id="13359" creationId="{B1C389E1-F746-5226-6ADF-7DECA45BE50F}"/>
          </ac:inkMkLst>
        </pc:inkChg>
        <pc:inkChg chg="del">
          <ac:chgData name="Paula Ferrando" userId="bbc01c628ffcd16f" providerId="LiveId" clId="{B2A48B9E-C1AC-40F9-B7D0-E206BA82C879}" dt="2025-11-05T18:54:35.597" v="2983" actId="478"/>
          <ac:inkMkLst>
            <pc:docMk/>
            <pc:sldMk cId="1222898792" sldId="1455"/>
            <ac:inkMk id="13360" creationId="{042DFFBE-854A-C702-875E-59D9A6230CFD}"/>
          </ac:inkMkLst>
        </pc:inkChg>
        <pc:inkChg chg="del">
          <ac:chgData name="Paula Ferrando" userId="bbc01c628ffcd16f" providerId="LiveId" clId="{B2A48B9E-C1AC-40F9-B7D0-E206BA82C879}" dt="2025-11-05T18:54:40.589" v="2986" actId="478"/>
          <ac:inkMkLst>
            <pc:docMk/>
            <pc:sldMk cId="1222898792" sldId="1455"/>
            <ac:inkMk id="13362" creationId="{3792FC2E-FE40-02A8-9A40-65665DBC7A23}"/>
          </ac:inkMkLst>
        </pc:inkChg>
        <pc:inkChg chg="del">
          <ac:chgData name="Paula Ferrando" userId="bbc01c628ffcd16f" providerId="LiveId" clId="{B2A48B9E-C1AC-40F9-B7D0-E206BA82C879}" dt="2025-11-05T18:54:37.866" v="2984" actId="478"/>
          <ac:inkMkLst>
            <pc:docMk/>
            <pc:sldMk cId="1222898792" sldId="1455"/>
            <ac:inkMk id="13363" creationId="{38FBA999-8A8A-3219-BB04-03D95065FF4F}"/>
          </ac:inkMkLst>
        </pc:inkChg>
        <pc:inkChg chg="del">
          <ac:chgData name="Paula Ferrando" userId="bbc01c628ffcd16f" providerId="LiveId" clId="{B2A48B9E-C1AC-40F9-B7D0-E206BA82C879}" dt="2025-11-05T18:54:39.588" v="2985" actId="478"/>
          <ac:inkMkLst>
            <pc:docMk/>
            <pc:sldMk cId="1222898792" sldId="1455"/>
            <ac:inkMk id="13365" creationId="{B360826C-B5C1-D051-5064-6AF8F7FEAC0B}"/>
          </ac:inkMkLst>
        </pc:inkChg>
        <pc:inkChg chg="del">
          <ac:chgData name="Paula Ferrando" userId="bbc01c628ffcd16f" providerId="LiveId" clId="{B2A48B9E-C1AC-40F9-B7D0-E206BA82C879}" dt="2025-11-05T18:54:32.226" v="2981" actId="478"/>
          <ac:inkMkLst>
            <pc:docMk/>
            <pc:sldMk cId="1222898792" sldId="1455"/>
            <ac:inkMk id="13371" creationId="{846CEAD6-FD6C-E667-DB83-AEA511014CF2}"/>
          </ac:inkMkLst>
        </pc:inkChg>
      </pc:sldChg>
      <pc:sldChg chg="addSp delSp modSp add mod">
        <pc:chgData name="Paula Ferrando" userId="bbc01c628ffcd16f" providerId="LiveId" clId="{B2A48B9E-C1AC-40F9-B7D0-E206BA82C879}" dt="2025-11-05T19:07:47.772" v="3170" actId="1076"/>
        <pc:sldMkLst>
          <pc:docMk/>
          <pc:sldMk cId="84559651" sldId="1456"/>
        </pc:sldMkLst>
        <pc:spChg chg="mod">
          <ac:chgData name="Paula Ferrando" userId="bbc01c628ffcd16f" providerId="LiveId" clId="{B2A48B9E-C1AC-40F9-B7D0-E206BA82C879}" dt="2025-11-05T19:06:18.637" v="3159"/>
          <ac:spMkLst>
            <pc:docMk/>
            <pc:sldMk cId="84559651" sldId="1456"/>
            <ac:spMk id="9" creationId="{FF913A74-F5BE-4665-CCDC-329BAE82ED72}"/>
          </ac:spMkLst>
        </pc:spChg>
        <pc:spChg chg="mod">
          <ac:chgData name="Paula Ferrando" userId="bbc01c628ffcd16f" providerId="LiveId" clId="{B2A48B9E-C1AC-40F9-B7D0-E206BA82C879}" dt="2025-11-05T19:06:38.139" v="3160"/>
          <ac:spMkLst>
            <pc:docMk/>
            <pc:sldMk cId="84559651" sldId="1456"/>
            <ac:spMk id="56" creationId="{D5527B90-B5B3-C4D1-261A-58F9D689CF64}"/>
          </ac:spMkLst>
        </pc:spChg>
        <pc:spChg chg="mod">
          <ac:chgData name="Paula Ferrando" userId="bbc01c628ffcd16f" providerId="LiveId" clId="{B2A48B9E-C1AC-40F9-B7D0-E206BA82C879}" dt="2025-11-05T19:07:08.967" v="3164" actId="207"/>
          <ac:spMkLst>
            <pc:docMk/>
            <pc:sldMk cId="84559651" sldId="1456"/>
            <ac:spMk id="13348" creationId="{2B7D05B3-9E8D-34DD-19FD-C1AB57A4ABB4}"/>
          </ac:spMkLst>
        </pc:spChg>
        <pc:spChg chg="mod">
          <ac:chgData name="Paula Ferrando" userId="bbc01c628ffcd16f" providerId="LiveId" clId="{B2A48B9E-C1AC-40F9-B7D0-E206BA82C879}" dt="2025-11-05T19:07:30.030" v="3165"/>
          <ac:spMkLst>
            <pc:docMk/>
            <pc:sldMk cId="84559651" sldId="1456"/>
            <ac:spMk id="13351" creationId="{8924EDF7-B436-8019-3EB3-41E1DD4F5159}"/>
          </ac:spMkLst>
        </pc:spChg>
        <pc:picChg chg="del">
          <ac:chgData name="Paula Ferrando" userId="bbc01c628ffcd16f" providerId="LiveId" clId="{B2A48B9E-C1AC-40F9-B7D0-E206BA82C879}" dt="2025-11-05T19:04:23.815" v="3142" actId="478"/>
          <ac:picMkLst>
            <pc:docMk/>
            <pc:sldMk cId="84559651" sldId="1456"/>
            <ac:picMk id="4" creationId="{112EBEDC-BBD5-1261-9E15-46DF905E9087}"/>
          </ac:picMkLst>
        </pc:picChg>
        <pc:picChg chg="add mod">
          <ac:chgData name="Paula Ferrando" userId="bbc01c628ffcd16f" providerId="LiveId" clId="{B2A48B9E-C1AC-40F9-B7D0-E206BA82C879}" dt="2025-11-05T19:04:42.398" v="3147" actId="1076"/>
          <ac:picMkLst>
            <pc:docMk/>
            <pc:sldMk cId="84559651" sldId="1456"/>
            <ac:picMk id="6" creationId="{9924859C-8B6A-5979-F77C-A760B4C4BAAA}"/>
          </ac:picMkLst>
        </pc:picChg>
        <pc:picChg chg="del">
          <ac:chgData name="Paula Ferrando" userId="bbc01c628ffcd16f" providerId="LiveId" clId="{B2A48B9E-C1AC-40F9-B7D0-E206BA82C879}" dt="2025-11-05T19:04:24.592" v="3143" actId="478"/>
          <ac:picMkLst>
            <pc:docMk/>
            <pc:sldMk cId="84559651" sldId="1456"/>
            <ac:picMk id="7" creationId="{18040C16-FD41-862E-77F4-A44CB88456E4}"/>
          </ac:picMkLst>
        </pc:picChg>
        <pc:picChg chg="add mod">
          <ac:chgData name="Paula Ferrando" userId="bbc01c628ffcd16f" providerId="LiveId" clId="{B2A48B9E-C1AC-40F9-B7D0-E206BA82C879}" dt="2025-11-05T19:07:41.411" v="3167" actId="1076"/>
          <ac:picMkLst>
            <pc:docMk/>
            <pc:sldMk cId="84559651" sldId="1456"/>
            <ac:picMk id="10" creationId="{127412D0-6E08-BADA-981B-5810D9F836F6}"/>
          </ac:picMkLst>
        </pc:picChg>
        <pc:picChg chg="add mod">
          <ac:chgData name="Paula Ferrando" userId="bbc01c628ffcd16f" providerId="LiveId" clId="{B2A48B9E-C1AC-40F9-B7D0-E206BA82C879}" dt="2025-11-05T19:07:47.772" v="3170" actId="1076"/>
          <ac:picMkLst>
            <pc:docMk/>
            <pc:sldMk cId="84559651" sldId="1456"/>
            <ac:picMk id="12" creationId="{6DCECA20-873E-769D-E85A-FAFD0A295140}"/>
          </ac:picMkLst>
        </pc:picChg>
      </pc:sldChg>
      <pc:sldChg chg="addSp delSp modSp add mod ord">
        <pc:chgData name="Paula Ferrando" userId="bbc01c628ffcd16f" providerId="LiveId" clId="{B2A48B9E-C1AC-40F9-B7D0-E206BA82C879}" dt="2025-11-05T19:21:01.652" v="3442" actId="113"/>
        <pc:sldMkLst>
          <pc:docMk/>
          <pc:sldMk cId="4097952451" sldId="1457"/>
        </pc:sldMkLst>
        <pc:spChg chg="mod">
          <ac:chgData name="Paula Ferrando" userId="bbc01c628ffcd16f" providerId="LiveId" clId="{B2A48B9E-C1AC-40F9-B7D0-E206BA82C879}" dt="2025-11-05T19:18:38.747" v="3416" actId="20577"/>
          <ac:spMkLst>
            <pc:docMk/>
            <pc:sldMk cId="4097952451" sldId="1457"/>
            <ac:spMk id="2" creationId="{3061F3AC-F6B9-B9C8-C93E-CFBADA90FC61}"/>
          </ac:spMkLst>
        </pc:spChg>
        <pc:spChg chg="add mod">
          <ac:chgData name="Paula Ferrando" userId="bbc01c628ffcd16f" providerId="LiveId" clId="{B2A48B9E-C1AC-40F9-B7D0-E206BA82C879}" dt="2025-11-05T19:20:10.594" v="3439" actId="1076"/>
          <ac:spMkLst>
            <pc:docMk/>
            <pc:sldMk cId="4097952451" sldId="1457"/>
            <ac:spMk id="4" creationId="{CAB6B0B3-CCD2-A629-AF76-AC8BABBCC83F}"/>
          </ac:spMkLst>
        </pc:spChg>
        <pc:spChg chg="add mod">
          <ac:chgData name="Paula Ferrando" userId="bbc01c628ffcd16f" providerId="LiveId" clId="{B2A48B9E-C1AC-40F9-B7D0-E206BA82C879}" dt="2025-11-05T19:15:53.312" v="3368" actId="1076"/>
          <ac:spMkLst>
            <pc:docMk/>
            <pc:sldMk cId="4097952451" sldId="1457"/>
            <ac:spMk id="6" creationId="{8B8209EF-B001-2DF4-E6FF-50ECB9967793}"/>
          </ac:spMkLst>
        </pc:spChg>
        <pc:spChg chg="add mod">
          <ac:chgData name="Paula Ferrando" userId="bbc01c628ffcd16f" providerId="LiveId" clId="{B2A48B9E-C1AC-40F9-B7D0-E206BA82C879}" dt="2025-11-05T19:15:50.413" v="3367" actId="1076"/>
          <ac:spMkLst>
            <pc:docMk/>
            <pc:sldMk cId="4097952451" sldId="1457"/>
            <ac:spMk id="8" creationId="{D599D0DB-5F24-5254-5F6A-FF2025BBA05D}"/>
          </ac:spMkLst>
        </pc:spChg>
        <pc:spChg chg="mod">
          <ac:chgData name="Paula Ferrando" userId="bbc01c628ffcd16f" providerId="LiveId" clId="{B2A48B9E-C1AC-40F9-B7D0-E206BA82C879}" dt="2025-11-05T19:21:01.652" v="3442" actId="113"/>
          <ac:spMkLst>
            <pc:docMk/>
            <pc:sldMk cId="4097952451" sldId="1457"/>
            <ac:spMk id="11" creationId="{442B35FC-6468-1EEE-4477-FA40CCDBE2B1}"/>
          </ac:spMkLst>
        </pc:spChg>
        <pc:spChg chg="mod">
          <ac:chgData name="Paula Ferrando" userId="bbc01c628ffcd16f" providerId="LiveId" clId="{B2A48B9E-C1AC-40F9-B7D0-E206BA82C879}" dt="2025-11-05T19:15:20.360" v="3359" actId="1076"/>
          <ac:spMkLst>
            <pc:docMk/>
            <pc:sldMk cId="4097952451" sldId="1457"/>
            <ac:spMk id="12" creationId="{AC8C8BD7-A063-1FD8-1C78-F14CA7831478}"/>
          </ac:spMkLst>
        </pc:spChg>
        <pc:spChg chg="del">
          <ac:chgData name="Paula Ferrando" userId="bbc01c628ffcd16f" providerId="LiveId" clId="{B2A48B9E-C1AC-40F9-B7D0-E206BA82C879}" dt="2025-11-05T19:09:43.980" v="3194" actId="478"/>
          <ac:spMkLst>
            <pc:docMk/>
            <pc:sldMk cId="4097952451" sldId="1457"/>
            <ac:spMk id="13" creationId="{8BE0AF14-CE0B-E023-F1FA-1E69F8F137A0}"/>
          </ac:spMkLst>
        </pc:spChg>
        <pc:spChg chg="del">
          <ac:chgData name="Paula Ferrando" userId="bbc01c628ffcd16f" providerId="LiveId" clId="{B2A48B9E-C1AC-40F9-B7D0-E206BA82C879}" dt="2025-11-05T19:09:45.884" v="3196" actId="478"/>
          <ac:spMkLst>
            <pc:docMk/>
            <pc:sldMk cId="4097952451" sldId="1457"/>
            <ac:spMk id="14" creationId="{1A4F8431-C748-47FB-341F-2E22192CA665}"/>
          </ac:spMkLst>
        </pc:spChg>
        <pc:spChg chg="mod">
          <ac:chgData name="Paula Ferrando" userId="bbc01c628ffcd16f" providerId="LiveId" clId="{B2A48B9E-C1AC-40F9-B7D0-E206BA82C879}" dt="2025-11-05T19:15:55.876" v="3369" actId="1076"/>
          <ac:spMkLst>
            <pc:docMk/>
            <pc:sldMk cId="4097952451" sldId="1457"/>
            <ac:spMk id="15" creationId="{64ABDC42-AD23-C023-122A-45ACB2A4801E}"/>
          </ac:spMkLst>
        </pc:spChg>
        <pc:spChg chg="del">
          <ac:chgData name="Paula Ferrando" userId="bbc01c628ffcd16f" providerId="LiveId" clId="{B2A48B9E-C1AC-40F9-B7D0-E206BA82C879}" dt="2025-11-05T19:09:44.949" v="3195" actId="478"/>
          <ac:spMkLst>
            <pc:docMk/>
            <pc:sldMk cId="4097952451" sldId="1457"/>
            <ac:spMk id="16" creationId="{65EBAC97-A942-3B46-983E-72694F0B7E91}"/>
          </ac:spMkLst>
        </pc:spChg>
        <pc:spChg chg="add mod">
          <ac:chgData name="Paula Ferrando" userId="bbc01c628ffcd16f" providerId="LiveId" clId="{B2A48B9E-C1AC-40F9-B7D0-E206BA82C879}" dt="2025-11-05T19:15:58.689" v="3370" actId="1076"/>
          <ac:spMkLst>
            <pc:docMk/>
            <pc:sldMk cId="4097952451" sldId="1457"/>
            <ac:spMk id="17" creationId="{395B36BF-B825-5904-6952-3A7122B0045B}"/>
          </ac:spMkLst>
        </pc:spChg>
        <pc:spChg chg="add mod">
          <ac:chgData name="Paula Ferrando" userId="bbc01c628ffcd16f" providerId="LiveId" clId="{B2A48B9E-C1AC-40F9-B7D0-E206BA82C879}" dt="2025-11-05T19:17:19.801" v="3382" actId="14100"/>
          <ac:spMkLst>
            <pc:docMk/>
            <pc:sldMk cId="4097952451" sldId="1457"/>
            <ac:spMk id="19" creationId="{61C54C1D-37B8-11F0-5484-D1820E7DFCC3}"/>
          </ac:spMkLst>
        </pc:spChg>
        <pc:graphicFrameChg chg="add mod">
          <ac:chgData name="Paula Ferrando" userId="bbc01c628ffcd16f" providerId="LiveId" clId="{B2A48B9E-C1AC-40F9-B7D0-E206BA82C879}" dt="2025-11-05T19:16:18.794" v="3375" actId="1076"/>
          <ac:graphicFrameMkLst>
            <pc:docMk/>
            <pc:sldMk cId="4097952451" sldId="1457"/>
            <ac:graphicFrameMk id="18" creationId="{F15B11F8-79A4-DF38-F510-3F1B3A44163E}"/>
          </ac:graphicFrameMkLst>
        </pc:graphicFrameChg>
        <pc:picChg chg="mod ord modCrop">
          <ac:chgData name="Paula Ferrando" userId="bbc01c628ffcd16f" providerId="LiveId" clId="{B2A48B9E-C1AC-40F9-B7D0-E206BA82C879}" dt="2025-11-05T19:12:47.219" v="3226" actId="1035"/>
          <ac:picMkLst>
            <pc:docMk/>
            <pc:sldMk cId="4097952451" sldId="1457"/>
            <ac:picMk id="7" creationId="{61F05B2F-F6E6-EC58-A8BB-539B072BC950}"/>
          </ac:picMkLst>
        </pc:picChg>
        <pc:picChg chg="mod">
          <ac:chgData name="Paula Ferrando" userId="bbc01c628ffcd16f" providerId="LiveId" clId="{B2A48B9E-C1AC-40F9-B7D0-E206BA82C879}" dt="2025-11-05T19:15:43.327" v="3366" actId="1076"/>
          <ac:picMkLst>
            <pc:docMk/>
            <pc:sldMk cId="4097952451" sldId="1457"/>
            <ac:picMk id="9" creationId="{2BABD097-B9CA-79C7-B440-1204CA3F5298}"/>
          </ac:picMkLst>
        </pc:picChg>
        <pc:picChg chg="del">
          <ac:chgData name="Paula Ferrando" userId="bbc01c628ffcd16f" providerId="LiveId" clId="{B2A48B9E-C1AC-40F9-B7D0-E206BA82C879}" dt="2025-11-05T19:09:07.081" v="3178" actId="478"/>
          <ac:picMkLst>
            <pc:docMk/>
            <pc:sldMk cId="4097952451" sldId="1457"/>
            <ac:picMk id="10" creationId="{629CA517-05BC-3399-712A-4C948EF4941D}"/>
          </ac:picMkLst>
        </pc:picChg>
      </pc:sldChg>
      <pc:sldChg chg="addSp delSp modSp add mod">
        <pc:chgData name="Paula Ferrando" userId="bbc01c628ffcd16f" providerId="LiveId" clId="{B2A48B9E-C1AC-40F9-B7D0-E206BA82C879}" dt="2025-11-05T19:30:38.908" v="3527" actId="1076"/>
        <pc:sldMkLst>
          <pc:docMk/>
          <pc:sldMk cId="359952601" sldId="1458"/>
        </pc:sldMkLst>
        <pc:spChg chg="del">
          <ac:chgData name="Paula Ferrando" userId="bbc01c628ffcd16f" providerId="LiveId" clId="{B2A48B9E-C1AC-40F9-B7D0-E206BA82C879}" dt="2025-11-05T19:23:27.976" v="3460" actId="478"/>
          <ac:spMkLst>
            <pc:docMk/>
            <pc:sldMk cId="359952601" sldId="1458"/>
            <ac:spMk id="19" creationId="{2B6AA7CD-4E68-0F95-9CC7-EC8C13075576}"/>
          </ac:spMkLst>
        </pc:spChg>
        <pc:spChg chg="mod">
          <ac:chgData name="Paula Ferrando" userId="bbc01c628ffcd16f" providerId="LiveId" clId="{B2A48B9E-C1AC-40F9-B7D0-E206BA82C879}" dt="2025-11-05T19:30:26.792" v="3523" actId="1076"/>
          <ac:spMkLst>
            <pc:docMk/>
            <pc:sldMk cId="359952601" sldId="1458"/>
            <ac:spMk id="20" creationId="{61370511-F3F5-061D-8815-5508C13CA42C}"/>
          </ac:spMkLst>
        </pc:spChg>
        <pc:spChg chg="del">
          <ac:chgData name="Paula Ferrando" userId="bbc01c628ffcd16f" providerId="LiveId" clId="{B2A48B9E-C1AC-40F9-B7D0-E206BA82C879}" dt="2025-11-05T19:23:15.380" v="3451" actId="478"/>
          <ac:spMkLst>
            <pc:docMk/>
            <pc:sldMk cId="359952601" sldId="1458"/>
            <ac:spMk id="23" creationId="{095EE1FA-74AF-513A-DBE3-0280BA25FF08}"/>
          </ac:spMkLst>
        </pc:spChg>
        <pc:spChg chg="del">
          <ac:chgData name="Paula Ferrando" userId="bbc01c628ffcd16f" providerId="LiveId" clId="{B2A48B9E-C1AC-40F9-B7D0-E206BA82C879}" dt="2025-11-05T19:23:22.290" v="3455" actId="478"/>
          <ac:spMkLst>
            <pc:docMk/>
            <pc:sldMk cId="359952601" sldId="1458"/>
            <ac:spMk id="24" creationId="{EDC8D0CE-DEBE-66A6-95B0-13D6AB17848F}"/>
          </ac:spMkLst>
        </pc:spChg>
        <pc:spChg chg="del">
          <ac:chgData name="Paula Ferrando" userId="bbc01c628ffcd16f" providerId="LiveId" clId="{B2A48B9E-C1AC-40F9-B7D0-E206BA82C879}" dt="2025-11-05T19:23:23.104" v="3456" actId="478"/>
          <ac:spMkLst>
            <pc:docMk/>
            <pc:sldMk cId="359952601" sldId="1458"/>
            <ac:spMk id="25" creationId="{18BD823A-8BA6-2807-83A9-D59C7E2198D5}"/>
          </ac:spMkLst>
        </pc:spChg>
        <pc:spChg chg="del">
          <ac:chgData name="Paula Ferrando" userId="bbc01c628ffcd16f" providerId="LiveId" clId="{B2A48B9E-C1AC-40F9-B7D0-E206BA82C879}" dt="2025-11-05T19:23:23.953" v="3457" actId="478"/>
          <ac:spMkLst>
            <pc:docMk/>
            <pc:sldMk cId="359952601" sldId="1458"/>
            <ac:spMk id="26" creationId="{2E9CF841-225F-67D5-0E4D-E99DD333C62B}"/>
          </ac:spMkLst>
        </pc:spChg>
        <pc:spChg chg="del">
          <ac:chgData name="Paula Ferrando" userId="bbc01c628ffcd16f" providerId="LiveId" clId="{B2A48B9E-C1AC-40F9-B7D0-E206BA82C879}" dt="2025-11-05T19:23:24.742" v="3458" actId="478"/>
          <ac:spMkLst>
            <pc:docMk/>
            <pc:sldMk cId="359952601" sldId="1458"/>
            <ac:spMk id="27" creationId="{A30FBF69-6A2B-CD4E-5B0A-6CA1B6B5905D}"/>
          </ac:spMkLst>
        </pc:spChg>
        <pc:spChg chg="del">
          <ac:chgData name="Paula Ferrando" userId="bbc01c628ffcd16f" providerId="LiveId" clId="{B2A48B9E-C1AC-40F9-B7D0-E206BA82C879}" dt="2025-11-05T19:23:25.445" v="3459" actId="478"/>
          <ac:spMkLst>
            <pc:docMk/>
            <pc:sldMk cId="359952601" sldId="1458"/>
            <ac:spMk id="28" creationId="{48DDA21F-2CA0-F4A3-D8FD-E5A01C3EE45E}"/>
          </ac:spMkLst>
        </pc:spChg>
        <pc:spChg chg="del">
          <ac:chgData name="Paula Ferrando" userId="bbc01c628ffcd16f" providerId="LiveId" clId="{B2A48B9E-C1AC-40F9-B7D0-E206BA82C879}" dt="2025-11-05T19:23:16.187" v="3452" actId="478"/>
          <ac:spMkLst>
            <pc:docMk/>
            <pc:sldMk cId="359952601" sldId="1458"/>
            <ac:spMk id="29" creationId="{EC6EB20B-D509-A725-D4B3-537D6E28CB13}"/>
          </ac:spMkLst>
        </pc:spChg>
        <pc:spChg chg="del">
          <ac:chgData name="Paula Ferrando" userId="bbc01c628ffcd16f" providerId="LiveId" clId="{B2A48B9E-C1AC-40F9-B7D0-E206BA82C879}" dt="2025-11-05T19:23:17.291" v="3453" actId="478"/>
          <ac:spMkLst>
            <pc:docMk/>
            <pc:sldMk cId="359952601" sldId="1458"/>
            <ac:spMk id="30" creationId="{4083D70B-BF12-F0A5-1041-156AE460FCB2}"/>
          </ac:spMkLst>
        </pc:spChg>
        <pc:spChg chg="mod">
          <ac:chgData name="Paula Ferrando" userId="bbc01c628ffcd16f" providerId="LiveId" clId="{B2A48B9E-C1AC-40F9-B7D0-E206BA82C879}" dt="2025-11-05T19:30:38.908" v="3527" actId="1076"/>
          <ac:spMkLst>
            <pc:docMk/>
            <pc:sldMk cId="359952601" sldId="1458"/>
            <ac:spMk id="57" creationId="{C774415E-A5EF-8F51-A72C-8E242A2E17EB}"/>
          </ac:spMkLst>
        </pc:spChg>
        <pc:spChg chg="del">
          <ac:chgData name="Paula Ferrando" userId="bbc01c628ffcd16f" providerId="LiveId" clId="{B2A48B9E-C1AC-40F9-B7D0-E206BA82C879}" dt="2025-11-05T19:23:13.703" v="3450" actId="478"/>
          <ac:spMkLst>
            <pc:docMk/>
            <pc:sldMk cId="359952601" sldId="1458"/>
            <ac:spMk id="58" creationId="{4E791949-E3D5-CD55-E387-0B8A4739EF4E}"/>
          </ac:spMkLst>
        </pc:spChg>
        <pc:picChg chg="add del mod">
          <ac:chgData name="Paula Ferrando" userId="bbc01c628ffcd16f" providerId="LiveId" clId="{B2A48B9E-C1AC-40F9-B7D0-E206BA82C879}" dt="2025-11-05T19:30:36.637" v="3526" actId="1076"/>
          <ac:picMkLst>
            <pc:docMk/>
            <pc:sldMk cId="359952601" sldId="1458"/>
            <ac:picMk id="4" creationId="{64DF31C8-4932-9B19-282C-F559E1BA7289}"/>
          </ac:picMkLst>
        </pc:picChg>
        <pc:picChg chg="add mod">
          <ac:chgData name="Paula Ferrando" userId="bbc01c628ffcd16f" providerId="LiveId" clId="{B2A48B9E-C1AC-40F9-B7D0-E206BA82C879}" dt="2025-11-05T19:30:23.569" v="3521"/>
          <ac:picMkLst>
            <pc:docMk/>
            <pc:sldMk cId="359952601" sldId="1458"/>
            <ac:picMk id="6" creationId="{53CB7F9E-1003-D6F8-7087-BD6687962AE5}"/>
          </ac:picMkLst>
        </pc:picChg>
        <pc:picChg chg="del">
          <ac:chgData name="Paula Ferrando" userId="bbc01c628ffcd16f" providerId="LiveId" clId="{B2A48B9E-C1AC-40F9-B7D0-E206BA82C879}" dt="2025-11-05T19:23:11.516" v="3447" actId="478"/>
          <ac:picMkLst>
            <pc:docMk/>
            <pc:sldMk cId="359952601" sldId="1458"/>
            <ac:picMk id="7" creationId="{8E480F12-1B8B-C7CE-ED95-A8951D3FF2F2}"/>
          </ac:picMkLst>
        </pc:picChg>
        <pc:picChg chg="add mod">
          <ac:chgData name="Paula Ferrando" userId="bbc01c628ffcd16f" providerId="LiveId" clId="{B2A48B9E-C1AC-40F9-B7D0-E206BA82C879}" dt="2025-11-05T19:30:23.569" v="3521"/>
          <ac:picMkLst>
            <pc:docMk/>
            <pc:sldMk cId="359952601" sldId="1458"/>
            <ac:picMk id="8" creationId="{8D835207-5A0C-DBA7-7D38-2CD2685CE5FD}"/>
          </ac:picMkLst>
        </pc:picChg>
        <pc:picChg chg="del">
          <ac:chgData name="Paula Ferrando" userId="bbc01c628ffcd16f" providerId="LiveId" clId="{B2A48B9E-C1AC-40F9-B7D0-E206BA82C879}" dt="2025-11-05T19:23:09.948" v="3445" actId="478"/>
          <ac:picMkLst>
            <pc:docMk/>
            <pc:sldMk cId="359952601" sldId="1458"/>
            <ac:picMk id="13314" creationId="{7EDADC05-CF95-CFCA-0BF2-4848662E9438}"/>
          </ac:picMkLst>
        </pc:picChg>
        <pc:inkChg chg="add mod">
          <ac:chgData name="Paula Ferrando" userId="bbc01c628ffcd16f" providerId="LiveId" clId="{B2A48B9E-C1AC-40F9-B7D0-E206BA82C879}" dt="2025-11-05T19:30:23.569" v="3521"/>
          <ac:inkMkLst>
            <pc:docMk/>
            <pc:sldMk cId="359952601" sldId="1458"/>
            <ac:inkMk id="9" creationId="{7499E8ED-7F48-9E0B-C69D-ED91FD48D6C8}"/>
          </ac:inkMkLst>
        </pc:inkChg>
        <pc:inkChg chg="del">
          <ac:chgData name="Paula Ferrando" userId="bbc01c628ffcd16f" providerId="LiveId" clId="{B2A48B9E-C1AC-40F9-B7D0-E206BA82C879}" dt="2025-11-05T19:23:10.606" v="3446" actId="478"/>
          <ac:inkMkLst>
            <pc:docMk/>
            <pc:sldMk cId="359952601" sldId="1458"/>
            <ac:inkMk id="13321" creationId="{23BFB443-F184-E790-1566-F7EB4BFBAC50}"/>
          </ac:inkMkLst>
        </pc:inkChg>
        <pc:inkChg chg="del">
          <ac:chgData name="Paula Ferrando" userId="bbc01c628ffcd16f" providerId="LiveId" clId="{B2A48B9E-C1AC-40F9-B7D0-E206BA82C879}" dt="2025-11-05T19:23:09.153" v="3444" actId="478"/>
          <ac:inkMkLst>
            <pc:docMk/>
            <pc:sldMk cId="359952601" sldId="1458"/>
            <ac:inkMk id="13322" creationId="{F3C698D4-3A13-9638-2607-1488F2504886}"/>
          </ac:inkMkLst>
        </pc:inkChg>
        <pc:inkChg chg="del">
          <ac:chgData name="Paula Ferrando" userId="bbc01c628ffcd16f" providerId="LiveId" clId="{B2A48B9E-C1AC-40F9-B7D0-E206BA82C879}" dt="2025-11-05T19:23:13.038" v="3449" actId="478"/>
          <ac:inkMkLst>
            <pc:docMk/>
            <pc:sldMk cId="359952601" sldId="1458"/>
            <ac:inkMk id="13340" creationId="{D5746463-B831-D31C-6A86-F1AE3A983B23}"/>
          </ac:inkMkLst>
        </pc:inkChg>
        <pc:inkChg chg="del">
          <ac:chgData name="Paula Ferrando" userId="bbc01c628ffcd16f" providerId="LiveId" clId="{B2A48B9E-C1AC-40F9-B7D0-E206BA82C879}" dt="2025-11-05T19:23:18.014" v="3454" actId="478"/>
          <ac:inkMkLst>
            <pc:docMk/>
            <pc:sldMk cId="359952601" sldId="1458"/>
            <ac:inkMk id="13343" creationId="{426E6ED2-907A-F754-94CB-60B8DD13F7D9}"/>
          </ac:inkMkLst>
        </pc:inkChg>
        <pc:inkChg chg="del">
          <ac:chgData name="Paula Ferrando" userId="bbc01c628ffcd16f" providerId="LiveId" clId="{B2A48B9E-C1AC-40F9-B7D0-E206BA82C879}" dt="2025-11-05T19:23:12.177" v="3448" actId="478"/>
          <ac:inkMkLst>
            <pc:docMk/>
            <pc:sldMk cId="359952601" sldId="1458"/>
            <ac:inkMk id="13344" creationId="{2B334D85-F634-0559-1BD0-F3B1F32622DA}"/>
          </ac:inkMkLst>
        </pc:inkChg>
      </pc:sldChg>
      <pc:sldChg chg="addSp delSp modSp add mod">
        <pc:chgData name="Paula Ferrando" userId="bbc01c628ffcd16f" providerId="LiveId" clId="{B2A48B9E-C1AC-40F9-B7D0-E206BA82C879}" dt="2025-11-05T19:29:48.405" v="3520" actId="14100"/>
        <pc:sldMkLst>
          <pc:docMk/>
          <pc:sldMk cId="1017553809" sldId="1459"/>
        </pc:sldMkLst>
        <pc:spChg chg="mod">
          <ac:chgData name="Paula Ferrando" userId="bbc01c628ffcd16f" providerId="LiveId" clId="{B2A48B9E-C1AC-40F9-B7D0-E206BA82C879}" dt="2025-11-05T19:29:42.650" v="3519" actId="1076"/>
          <ac:spMkLst>
            <pc:docMk/>
            <pc:sldMk cId="1017553809" sldId="1459"/>
            <ac:spMk id="9" creationId="{4835B153-7969-E233-3F8F-EA327F4BA526}"/>
          </ac:spMkLst>
        </pc:spChg>
        <pc:spChg chg="mod">
          <ac:chgData name="Paula Ferrando" userId="bbc01c628ffcd16f" providerId="LiveId" clId="{B2A48B9E-C1AC-40F9-B7D0-E206BA82C879}" dt="2025-11-05T19:26:39.007" v="3491" actId="255"/>
          <ac:spMkLst>
            <pc:docMk/>
            <pc:sldMk cId="1017553809" sldId="1459"/>
            <ac:spMk id="56" creationId="{4B5936BE-086F-0737-057D-14FB484DBDEE}"/>
          </ac:spMkLst>
        </pc:spChg>
        <pc:spChg chg="mod">
          <ac:chgData name="Paula Ferrando" userId="bbc01c628ffcd16f" providerId="LiveId" clId="{B2A48B9E-C1AC-40F9-B7D0-E206BA82C879}" dt="2025-11-05T19:27:04.473" v="3493" actId="255"/>
          <ac:spMkLst>
            <pc:docMk/>
            <pc:sldMk cId="1017553809" sldId="1459"/>
            <ac:spMk id="13348" creationId="{EB6AE5BC-6E4C-8676-E560-C444E9D2DA78}"/>
          </ac:spMkLst>
        </pc:spChg>
        <pc:spChg chg="mod">
          <ac:chgData name="Paula Ferrando" userId="bbc01c628ffcd16f" providerId="LiveId" clId="{B2A48B9E-C1AC-40F9-B7D0-E206BA82C879}" dt="2025-11-05T19:27:56.923" v="3501" actId="13926"/>
          <ac:spMkLst>
            <pc:docMk/>
            <pc:sldMk cId="1017553809" sldId="1459"/>
            <ac:spMk id="13351" creationId="{19158CF9-0C18-49F7-94E7-E29A965B976C}"/>
          </ac:spMkLst>
        </pc:spChg>
        <pc:picChg chg="add mod">
          <ac:chgData name="Paula Ferrando" userId="bbc01c628ffcd16f" providerId="LiveId" clId="{B2A48B9E-C1AC-40F9-B7D0-E206BA82C879}" dt="2025-11-05T19:28:44.326" v="3509" actId="1076"/>
          <ac:picMkLst>
            <pc:docMk/>
            <pc:sldMk cId="1017553809" sldId="1459"/>
            <ac:picMk id="4" creationId="{94B54903-B421-60B3-A21C-1DC02AEE0E63}"/>
          </ac:picMkLst>
        </pc:picChg>
        <pc:picChg chg="del">
          <ac:chgData name="Paula Ferrando" userId="bbc01c628ffcd16f" providerId="LiveId" clId="{B2A48B9E-C1AC-40F9-B7D0-E206BA82C879}" dt="2025-11-05T19:26:12.457" v="3487" actId="478"/>
          <ac:picMkLst>
            <pc:docMk/>
            <pc:sldMk cId="1017553809" sldId="1459"/>
            <ac:picMk id="6" creationId="{EA73DADD-65D6-2927-02EB-3244CC14CE2F}"/>
          </ac:picMkLst>
        </pc:picChg>
        <pc:picChg chg="add mod">
          <ac:chgData name="Paula Ferrando" userId="bbc01c628ffcd16f" providerId="LiveId" clId="{B2A48B9E-C1AC-40F9-B7D0-E206BA82C879}" dt="2025-11-05T19:29:48.405" v="3520" actId="14100"/>
          <ac:picMkLst>
            <pc:docMk/>
            <pc:sldMk cId="1017553809" sldId="1459"/>
            <ac:picMk id="8" creationId="{DFE241A7-325C-1A48-A342-774654C0AEEC}"/>
          </ac:picMkLst>
        </pc:picChg>
        <pc:picChg chg="del">
          <ac:chgData name="Paula Ferrando" userId="bbc01c628ffcd16f" providerId="LiveId" clId="{B2A48B9E-C1AC-40F9-B7D0-E206BA82C879}" dt="2025-11-05T19:26:11.373" v="3485" actId="478"/>
          <ac:picMkLst>
            <pc:docMk/>
            <pc:sldMk cId="1017553809" sldId="1459"/>
            <ac:picMk id="10" creationId="{B6891633-7731-93BC-092A-CE8EE47B62DA}"/>
          </ac:picMkLst>
        </pc:picChg>
        <pc:picChg chg="del">
          <ac:chgData name="Paula Ferrando" userId="bbc01c628ffcd16f" providerId="LiveId" clId="{B2A48B9E-C1AC-40F9-B7D0-E206BA82C879}" dt="2025-11-05T19:26:11.981" v="3486" actId="478"/>
          <ac:picMkLst>
            <pc:docMk/>
            <pc:sldMk cId="1017553809" sldId="1459"/>
            <ac:picMk id="12" creationId="{F8974C77-8435-95D1-D903-0E82335A013A}"/>
          </ac:picMkLst>
        </pc:picChg>
      </pc:sldChg>
      <pc:sldChg chg="delSp modSp add mod ord">
        <pc:chgData name="Paula Ferrando" userId="bbc01c628ffcd16f" providerId="LiveId" clId="{B2A48B9E-C1AC-40F9-B7D0-E206BA82C879}" dt="2025-11-06T07:36:21.356" v="3912" actId="207"/>
        <pc:sldMkLst>
          <pc:docMk/>
          <pc:sldMk cId="3052762486" sldId="1460"/>
        </pc:sldMkLst>
        <pc:spChg chg="mod">
          <ac:chgData name="Paula Ferrando" userId="bbc01c628ffcd16f" providerId="LiveId" clId="{B2A48B9E-C1AC-40F9-B7D0-E206BA82C879}" dt="2025-11-06T07:36:21.356" v="3912" actId="207"/>
          <ac:spMkLst>
            <pc:docMk/>
            <pc:sldMk cId="3052762486" sldId="1460"/>
            <ac:spMk id="19" creationId="{F8452BC9-8688-C95F-B90B-D6B36E6B37B3}"/>
          </ac:spMkLst>
        </pc:spChg>
        <pc:spChg chg="del mod">
          <ac:chgData name="Paula Ferrando" userId="bbc01c628ffcd16f" providerId="LiveId" clId="{B2A48B9E-C1AC-40F9-B7D0-E206BA82C879}" dt="2025-11-05T19:30:52.273" v="3534" actId="478"/>
          <ac:spMkLst>
            <pc:docMk/>
            <pc:sldMk cId="3052762486" sldId="1460"/>
            <ac:spMk id="20" creationId="{93187758-9572-AA82-27BC-1A98E1D2ECD9}"/>
          </ac:spMkLst>
        </pc:spChg>
        <pc:spChg chg="del">
          <ac:chgData name="Paula Ferrando" userId="bbc01c628ffcd16f" providerId="LiveId" clId="{B2A48B9E-C1AC-40F9-B7D0-E206BA82C879}" dt="2025-11-05T19:30:55.042" v="3536" actId="478"/>
          <ac:spMkLst>
            <pc:docMk/>
            <pc:sldMk cId="3052762486" sldId="1460"/>
            <ac:spMk id="21" creationId="{000BA43C-D811-00B1-0EE0-4D929A8BF132}"/>
          </ac:spMkLst>
        </pc:spChg>
        <pc:spChg chg="del">
          <ac:chgData name="Paula Ferrando" userId="bbc01c628ffcd16f" providerId="LiveId" clId="{B2A48B9E-C1AC-40F9-B7D0-E206BA82C879}" dt="2025-11-05T19:30:59.284" v="3540" actId="478"/>
          <ac:spMkLst>
            <pc:docMk/>
            <pc:sldMk cId="3052762486" sldId="1460"/>
            <ac:spMk id="23" creationId="{5D42DDB2-9997-A161-E386-0EA1C64A77C0}"/>
          </ac:spMkLst>
        </pc:spChg>
        <pc:spChg chg="del">
          <ac:chgData name="Paula Ferrando" userId="bbc01c628ffcd16f" providerId="LiveId" clId="{B2A48B9E-C1AC-40F9-B7D0-E206BA82C879}" dt="2025-11-05T19:31:00.074" v="3541" actId="478"/>
          <ac:spMkLst>
            <pc:docMk/>
            <pc:sldMk cId="3052762486" sldId="1460"/>
            <ac:spMk id="29" creationId="{6B99CEAD-D8BE-DDFE-915E-8AA91E71C6A6}"/>
          </ac:spMkLst>
        </pc:spChg>
        <pc:spChg chg="del">
          <ac:chgData name="Paula Ferrando" userId="bbc01c628ffcd16f" providerId="LiveId" clId="{B2A48B9E-C1AC-40F9-B7D0-E206BA82C879}" dt="2025-11-05T19:31:00.973" v="3542" actId="478"/>
          <ac:spMkLst>
            <pc:docMk/>
            <pc:sldMk cId="3052762486" sldId="1460"/>
            <ac:spMk id="30" creationId="{AE7453DB-8429-9E2F-72CB-B0114D42CAA5}"/>
          </ac:spMkLst>
        </pc:spChg>
        <pc:spChg chg="del">
          <ac:chgData name="Paula Ferrando" userId="bbc01c628ffcd16f" providerId="LiveId" clId="{B2A48B9E-C1AC-40F9-B7D0-E206BA82C879}" dt="2025-11-05T19:30:47.960" v="3531" actId="478"/>
          <ac:spMkLst>
            <pc:docMk/>
            <pc:sldMk cId="3052762486" sldId="1460"/>
            <ac:spMk id="56" creationId="{17692ED2-3260-4333-E0E1-503CE8000FB0}"/>
          </ac:spMkLst>
        </pc:spChg>
        <pc:spChg chg="del">
          <ac:chgData name="Paula Ferrando" userId="bbc01c628ffcd16f" providerId="LiveId" clId="{B2A48B9E-C1AC-40F9-B7D0-E206BA82C879}" dt="2025-11-05T19:30:57.936" v="3539" actId="478"/>
          <ac:spMkLst>
            <pc:docMk/>
            <pc:sldMk cId="3052762486" sldId="1460"/>
            <ac:spMk id="58" creationId="{F101A8DC-BCF9-CCEE-7290-B6F12E3414A2}"/>
          </ac:spMkLst>
        </pc:spChg>
        <pc:picChg chg="mod">
          <ac:chgData name="Paula Ferrando" userId="bbc01c628ffcd16f" providerId="LiveId" clId="{B2A48B9E-C1AC-40F9-B7D0-E206BA82C879}" dt="2025-11-05T19:31:04.344" v="3548" actId="1037"/>
          <ac:picMkLst>
            <pc:docMk/>
            <pc:sldMk cId="3052762486" sldId="1460"/>
            <ac:picMk id="13314" creationId="{71B68385-48EB-C86F-7B6B-A27ACDD3AC8D}"/>
          </ac:picMkLst>
        </pc:picChg>
        <pc:inkChg chg="del">
          <ac:chgData name="Paula Ferrando" userId="bbc01c628ffcd16f" providerId="LiveId" clId="{B2A48B9E-C1AC-40F9-B7D0-E206BA82C879}" dt="2025-11-05T19:30:53.441" v="3535" actId="478"/>
          <ac:inkMkLst>
            <pc:docMk/>
            <pc:sldMk cId="3052762486" sldId="1460"/>
            <ac:inkMk id="13321" creationId="{1E4EBCEF-2E6A-D77C-53A8-4EC3C68BF350}"/>
          </ac:inkMkLst>
        </pc:inkChg>
        <pc:inkChg chg="del">
          <ac:chgData name="Paula Ferrando" userId="bbc01c628ffcd16f" providerId="LiveId" clId="{B2A48B9E-C1AC-40F9-B7D0-E206BA82C879}" dt="2025-11-05T19:30:49.184" v="3532" actId="478"/>
          <ac:inkMkLst>
            <pc:docMk/>
            <pc:sldMk cId="3052762486" sldId="1460"/>
            <ac:inkMk id="13322" creationId="{897E949E-FF20-3401-26F9-F2F20490E2F7}"/>
          </ac:inkMkLst>
        </pc:inkChg>
        <pc:inkChg chg="del">
          <ac:chgData name="Paula Ferrando" userId="bbc01c628ffcd16f" providerId="LiveId" clId="{B2A48B9E-C1AC-40F9-B7D0-E206BA82C879}" dt="2025-11-05T19:30:56.215" v="3537" actId="478"/>
          <ac:inkMkLst>
            <pc:docMk/>
            <pc:sldMk cId="3052762486" sldId="1460"/>
            <ac:inkMk id="13340" creationId="{1C35BD34-CA98-E478-4823-57E727AE7D1B}"/>
          </ac:inkMkLst>
        </pc:inkChg>
        <pc:inkChg chg="del">
          <ac:chgData name="Paula Ferrando" userId="bbc01c628ffcd16f" providerId="LiveId" clId="{B2A48B9E-C1AC-40F9-B7D0-E206BA82C879}" dt="2025-11-05T19:30:56.976" v="3538" actId="478"/>
          <ac:inkMkLst>
            <pc:docMk/>
            <pc:sldMk cId="3052762486" sldId="1460"/>
            <ac:inkMk id="13343" creationId="{8D1191EA-4BA4-BA10-0F5A-5BEE8D54C2DD}"/>
          </ac:inkMkLst>
        </pc:inkChg>
      </pc:sldChg>
      <pc:sldChg chg="addSp delSp modSp add mod ord">
        <pc:chgData name="Paula Ferrando" userId="bbc01c628ffcd16f" providerId="LiveId" clId="{B2A48B9E-C1AC-40F9-B7D0-E206BA82C879}" dt="2025-11-05T20:28:12.389" v="3764" actId="14100"/>
        <pc:sldMkLst>
          <pc:docMk/>
          <pc:sldMk cId="1902080042" sldId="1461"/>
        </pc:sldMkLst>
        <pc:spChg chg="add mod">
          <ac:chgData name="Paula Ferrando" userId="bbc01c628ffcd16f" providerId="LiveId" clId="{B2A48B9E-C1AC-40F9-B7D0-E206BA82C879}" dt="2025-11-05T19:45:16.549" v="3558" actId="1076"/>
          <ac:spMkLst>
            <pc:docMk/>
            <pc:sldMk cId="1902080042" sldId="1461"/>
            <ac:spMk id="2" creationId="{1F9BC9E6-364C-6A30-ED7C-8F42BBF1B125}"/>
          </ac:spMkLst>
        </pc:spChg>
        <pc:spChg chg="del">
          <ac:chgData name="Paula Ferrando" userId="bbc01c628ffcd16f" providerId="LiveId" clId="{B2A48B9E-C1AC-40F9-B7D0-E206BA82C879}" dt="2025-11-05T19:49:03.028" v="3573" actId="478"/>
          <ac:spMkLst>
            <pc:docMk/>
            <pc:sldMk cId="1902080042" sldId="1461"/>
            <ac:spMk id="9" creationId="{E2FA44D1-C9BA-1E44-6DB2-33744082C439}"/>
          </ac:spMkLst>
        </pc:spChg>
        <pc:spChg chg="add mod">
          <ac:chgData name="Paula Ferrando" userId="bbc01c628ffcd16f" providerId="LiveId" clId="{B2A48B9E-C1AC-40F9-B7D0-E206BA82C879}" dt="2025-11-05T20:24:47.942" v="3758" actId="207"/>
          <ac:spMkLst>
            <pc:docMk/>
            <pc:sldMk cId="1902080042" sldId="1461"/>
            <ac:spMk id="14" creationId="{6985F1E2-E8F0-31D0-4F1B-9632BA2758DB}"/>
          </ac:spMkLst>
        </pc:spChg>
        <pc:spChg chg="mod">
          <ac:chgData name="Paula Ferrando" userId="bbc01c628ffcd16f" providerId="LiveId" clId="{B2A48B9E-C1AC-40F9-B7D0-E206BA82C879}" dt="2025-11-05T19:45:24.221" v="3559"/>
          <ac:spMkLst>
            <pc:docMk/>
            <pc:sldMk cId="1902080042" sldId="1461"/>
            <ac:spMk id="20" creationId="{C6CEBF0B-D7C9-AC99-0F93-C004A2BFEFF4}"/>
          </ac:spMkLst>
        </pc:spChg>
        <pc:spChg chg="del">
          <ac:chgData name="Paula Ferrando" userId="bbc01c628ffcd16f" providerId="LiveId" clId="{B2A48B9E-C1AC-40F9-B7D0-E206BA82C879}" dt="2025-11-05T19:45:11.803" v="3557" actId="478"/>
          <ac:spMkLst>
            <pc:docMk/>
            <pc:sldMk cId="1902080042" sldId="1461"/>
            <ac:spMk id="21" creationId="{B00F527A-F917-E9AB-AB88-4BE15DD69ACF}"/>
          </ac:spMkLst>
        </pc:spChg>
        <pc:spChg chg="mod">
          <ac:chgData name="Paula Ferrando" userId="bbc01c628ffcd16f" providerId="LiveId" clId="{B2A48B9E-C1AC-40F9-B7D0-E206BA82C879}" dt="2025-11-05T20:28:12.389" v="3764" actId="14100"/>
          <ac:spMkLst>
            <pc:docMk/>
            <pc:sldMk cId="1902080042" sldId="1461"/>
            <ac:spMk id="56" creationId="{EABB2DF1-4572-C264-C326-FD8EAF6F9DF0}"/>
          </ac:spMkLst>
        </pc:spChg>
        <pc:spChg chg="del mod">
          <ac:chgData name="Paula Ferrando" userId="bbc01c628ffcd16f" providerId="LiveId" clId="{B2A48B9E-C1AC-40F9-B7D0-E206BA82C879}" dt="2025-11-05T20:18:22.935" v="3658" actId="478"/>
          <ac:spMkLst>
            <pc:docMk/>
            <pc:sldMk cId="1902080042" sldId="1461"/>
            <ac:spMk id="13348" creationId="{102931D5-1295-1E45-321E-C167B536DF4E}"/>
          </ac:spMkLst>
        </pc:spChg>
        <pc:spChg chg="del">
          <ac:chgData name="Paula Ferrando" userId="bbc01c628ffcd16f" providerId="LiveId" clId="{B2A48B9E-C1AC-40F9-B7D0-E206BA82C879}" dt="2025-11-05T20:18:23.872" v="3659" actId="478"/>
          <ac:spMkLst>
            <pc:docMk/>
            <pc:sldMk cId="1902080042" sldId="1461"/>
            <ac:spMk id="13351" creationId="{929FC3FA-837F-4E2E-1147-952E9A0ED5DA}"/>
          </ac:spMkLst>
        </pc:spChg>
        <pc:picChg chg="del">
          <ac:chgData name="Paula Ferrando" userId="bbc01c628ffcd16f" providerId="LiveId" clId="{B2A48B9E-C1AC-40F9-B7D0-E206BA82C879}" dt="2025-11-05T19:45:06.955" v="3554" actId="478"/>
          <ac:picMkLst>
            <pc:docMk/>
            <pc:sldMk cId="1902080042" sldId="1461"/>
            <ac:picMk id="4" creationId="{4087C3B0-C8C7-8B57-5F01-8038B254B6FF}"/>
          </ac:picMkLst>
        </pc:picChg>
        <pc:picChg chg="add mod ord">
          <ac:chgData name="Paula Ferrando" userId="bbc01c628ffcd16f" providerId="LiveId" clId="{B2A48B9E-C1AC-40F9-B7D0-E206BA82C879}" dt="2025-11-05T20:22:37.011" v="3716" actId="166"/>
          <ac:picMkLst>
            <pc:docMk/>
            <pc:sldMk cId="1902080042" sldId="1461"/>
            <ac:picMk id="7" creationId="{364B5FDB-CD17-4C06-5576-ACEEF1C0F154}"/>
          </ac:picMkLst>
        </pc:picChg>
        <pc:picChg chg="del">
          <ac:chgData name="Paula Ferrando" userId="bbc01c628ffcd16f" providerId="LiveId" clId="{B2A48B9E-C1AC-40F9-B7D0-E206BA82C879}" dt="2025-11-05T19:45:07.668" v="3555" actId="478"/>
          <ac:picMkLst>
            <pc:docMk/>
            <pc:sldMk cId="1902080042" sldId="1461"/>
            <ac:picMk id="8" creationId="{D3AC54B5-DFDE-B0EA-0500-9E510DCB169C}"/>
          </ac:picMkLst>
        </pc:picChg>
        <pc:picChg chg="add del mod">
          <ac:chgData name="Paula Ferrando" userId="bbc01c628ffcd16f" providerId="LiveId" clId="{B2A48B9E-C1AC-40F9-B7D0-E206BA82C879}" dt="2025-11-05T20:15:26.735" v="3610" actId="478"/>
          <ac:picMkLst>
            <pc:docMk/>
            <pc:sldMk cId="1902080042" sldId="1461"/>
            <ac:picMk id="11" creationId="{B13F8DC4-38D1-E1DB-8A55-3FB1A5DC58FA}"/>
          </ac:picMkLst>
        </pc:picChg>
        <pc:picChg chg="add mod">
          <ac:chgData name="Paula Ferrando" userId="bbc01c628ffcd16f" providerId="LiveId" clId="{B2A48B9E-C1AC-40F9-B7D0-E206BA82C879}" dt="2025-11-05T20:19:12.770" v="3668" actId="1076"/>
          <ac:picMkLst>
            <pc:docMk/>
            <pc:sldMk cId="1902080042" sldId="1461"/>
            <ac:picMk id="13" creationId="{E21C29E5-04D0-9E1D-9E33-9857E95872E4}"/>
          </ac:picMkLst>
        </pc:picChg>
        <pc:picChg chg="add mod">
          <ac:chgData name="Paula Ferrando" userId="bbc01c628ffcd16f" providerId="LiveId" clId="{B2A48B9E-C1AC-40F9-B7D0-E206BA82C879}" dt="2025-11-05T20:23:34.935" v="3749" actId="1036"/>
          <ac:picMkLst>
            <pc:docMk/>
            <pc:sldMk cId="1902080042" sldId="1461"/>
            <ac:picMk id="16" creationId="{49B7854C-DC15-F06B-97C8-6663303A8D53}"/>
          </ac:picMkLst>
        </pc:picChg>
        <pc:picChg chg="add del mod">
          <ac:chgData name="Paula Ferrando" userId="bbc01c628ffcd16f" providerId="LiveId" clId="{B2A48B9E-C1AC-40F9-B7D0-E206BA82C879}" dt="2025-11-05T20:25:37.503" v="3760" actId="478"/>
          <ac:picMkLst>
            <pc:docMk/>
            <pc:sldMk cId="1902080042" sldId="1461"/>
            <ac:picMk id="17" creationId="{5A3B3E5C-DA3B-B2E4-10F4-A753BA3D8F38}"/>
          </ac:picMkLst>
        </pc:picChg>
        <pc:picChg chg="add mod">
          <ac:chgData name="Paula Ferrando" userId="bbc01c628ffcd16f" providerId="LiveId" clId="{B2A48B9E-C1AC-40F9-B7D0-E206BA82C879}" dt="2025-11-05T20:25:44.231" v="3763" actId="1076"/>
          <ac:picMkLst>
            <pc:docMk/>
            <pc:sldMk cId="1902080042" sldId="1461"/>
            <ac:picMk id="19" creationId="{9D1BCF65-FCD8-DCDD-AE25-194BE8F52555}"/>
          </ac:picMkLst>
        </pc:picChg>
      </pc:sldChg>
      <pc:sldChg chg="addSp delSp modSp add mod">
        <pc:chgData name="Paula Ferrando" userId="bbc01c628ffcd16f" providerId="LiveId" clId="{B2A48B9E-C1AC-40F9-B7D0-E206BA82C879}" dt="2025-11-06T07:31:23.818" v="3860" actId="22"/>
        <pc:sldMkLst>
          <pc:docMk/>
          <pc:sldMk cId="4222943400" sldId="1462"/>
        </pc:sldMkLst>
        <pc:spChg chg="mod">
          <ac:chgData name="Paula Ferrando" userId="bbc01c628ffcd16f" providerId="LiveId" clId="{B2A48B9E-C1AC-40F9-B7D0-E206BA82C879}" dt="2025-11-06T07:30:16.902" v="3847" actId="20577"/>
          <ac:spMkLst>
            <pc:docMk/>
            <pc:sldMk cId="4222943400" sldId="1462"/>
            <ac:spMk id="14" creationId="{0324E782-1E3C-9B82-024C-E298B23ACBA5}"/>
          </ac:spMkLst>
        </pc:spChg>
        <pc:spChg chg="mod">
          <ac:chgData name="Paula Ferrando" userId="bbc01c628ffcd16f" providerId="LiveId" clId="{B2A48B9E-C1AC-40F9-B7D0-E206BA82C879}" dt="2025-11-06T07:25:57.975" v="3798" actId="1076"/>
          <ac:spMkLst>
            <pc:docMk/>
            <pc:sldMk cId="4222943400" sldId="1462"/>
            <ac:spMk id="20" creationId="{AF4F05B1-947B-5B73-5E84-092959D1ED6C}"/>
          </ac:spMkLst>
        </pc:spChg>
        <pc:spChg chg="mod">
          <ac:chgData name="Paula Ferrando" userId="bbc01c628ffcd16f" providerId="LiveId" clId="{B2A48B9E-C1AC-40F9-B7D0-E206BA82C879}" dt="2025-11-06T07:28:22.074" v="3831" actId="14100"/>
          <ac:spMkLst>
            <pc:docMk/>
            <pc:sldMk cId="4222943400" sldId="1462"/>
            <ac:spMk id="56" creationId="{9F5312BD-9359-72B7-A407-147B5C62FB9D}"/>
          </ac:spMkLst>
        </pc:spChg>
        <pc:picChg chg="add mod">
          <ac:chgData name="Paula Ferrando" userId="bbc01c628ffcd16f" providerId="LiveId" clId="{B2A48B9E-C1AC-40F9-B7D0-E206BA82C879}" dt="2025-11-06T07:27:47.575" v="3807" actId="14100"/>
          <ac:picMkLst>
            <pc:docMk/>
            <pc:sldMk cId="4222943400" sldId="1462"/>
            <ac:picMk id="6" creationId="{B2D052CB-C76B-3E05-2011-A450685D8388}"/>
          </ac:picMkLst>
        </pc:picChg>
        <pc:picChg chg="del">
          <ac:chgData name="Paula Ferrando" userId="bbc01c628ffcd16f" providerId="LiveId" clId="{B2A48B9E-C1AC-40F9-B7D0-E206BA82C879}" dt="2025-11-06T07:25:52.023" v="3796" actId="478"/>
          <ac:picMkLst>
            <pc:docMk/>
            <pc:sldMk cId="4222943400" sldId="1462"/>
            <ac:picMk id="7" creationId="{D848508F-A77F-92F6-7A39-2676612EB989}"/>
          </ac:picMkLst>
        </pc:picChg>
        <pc:picChg chg="add mod">
          <ac:chgData name="Paula Ferrando" userId="bbc01c628ffcd16f" providerId="LiveId" clId="{B2A48B9E-C1AC-40F9-B7D0-E206BA82C879}" dt="2025-11-06T07:30:36.444" v="3853" actId="1076"/>
          <ac:picMkLst>
            <pc:docMk/>
            <pc:sldMk cId="4222943400" sldId="1462"/>
            <ac:picMk id="9" creationId="{99B56CEE-6293-5DFD-EEE6-F2A7B18D1EAF}"/>
          </ac:picMkLst>
        </pc:picChg>
        <pc:picChg chg="add mod">
          <ac:chgData name="Paula Ferrando" userId="bbc01c628ffcd16f" providerId="LiveId" clId="{B2A48B9E-C1AC-40F9-B7D0-E206BA82C879}" dt="2025-11-06T07:31:07.219" v="3858" actId="14100"/>
          <ac:picMkLst>
            <pc:docMk/>
            <pc:sldMk cId="4222943400" sldId="1462"/>
            <ac:picMk id="11" creationId="{C39FF208-436E-2B85-CAA3-B47907506E24}"/>
          </ac:picMkLst>
        </pc:picChg>
        <pc:picChg chg="del">
          <ac:chgData name="Paula Ferrando" userId="bbc01c628ffcd16f" providerId="LiveId" clId="{B2A48B9E-C1AC-40F9-B7D0-E206BA82C879}" dt="2025-11-06T07:25:52.767" v="3797" actId="478"/>
          <ac:picMkLst>
            <pc:docMk/>
            <pc:sldMk cId="4222943400" sldId="1462"/>
            <ac:picMk id="13" creationId="{79CBDDB3-6D3D-810C-B4B2-24019154216F}"/>
          </ac:picMkLst>
        </pc:picChg>
        <pc:picChg chg="add del">
          <ac:chgData name="Paula Ferrando" userId="bbc01c628ffcd16f" providerId="LiveId" clId="{B2A48B9E-C1AC-40F9-B7D0-E206BA82C879}" dt="2025-11-06T07:31:23.818" v="3860" actId="22"/>
          <ac:picMkLst>
            <pc:docMk/>
            <pc:sldMk cId="4222943400" sldId="1462"/>
            <ac:picMk id="15" creationId="{02CF99E7-7455-0E06-476E-3E003DF103BF}"/>
          </ac:picMkLst>
        </pc:picChg>
        <pc:picChg chg="del">
          <ac:chgData name="Paula Ferrando" userId="bbc01c628ffcd16f" providerId="LiveId" clId="{B2A48B9E-C1AC-40F9-B7D0-E206BA82C879}" dt="2025-11-06T07:29:55.757" v="3838" actId="478"/>
          <ac:picMkLst>
            <pc:docMk/>
            <pc:sldMk cId="4222943400" sldId="1462"/>
            <ac:picMk id="16" creationId="{5EA5C713-E8A0-1E61-EB7B-95B834B19A81}"/>
          </ac:picMkLst>
        </pc:picChg>
        <pc:picChg chg="del">
          <ac:chgData name="Paula Ferrando" userId="bbc01c628ffcd16f" providerId="LiveId" clId="{B2A48B9E-C1AC-40F9-B7D0-E206BA82C879}" dt="2025-11-06T07:29:56.467" v="3839" actId="478"/>
          <ac:picMkLst>
            <pc:docMk/>
            <pc:sldMk cId="4222943400" sldId="1462"/>
            <ac:picMk id="19" creationId="{FADD7128-77A4-F634-102C-CC86B174BF1B}"/>
          </ac:picMkLst>
        </pc:picChg>
        <pc:picChg chg="add mod">
          <ac:chgData name="Paula Ferrando" userId="bbc01c628ffcd16f" providerId="LiveId" clId="{B2A48B9E-C1AC-40F9-B7D0-E206BA82C879}" dt="2025-11-06T07:27:58.095" v="3811" actId="1076"/>
          <ac:picMkLst>
            <pc:docMk/>
            <pc:sldMk cId="4222943400" sldId="1462"/>
            <ac:picMk id="15362" creationId="{5372FEFB-56CF-49E3-5F2D-2D99216534E2}"/>
          </ac:picMkLst>
        </pc:picChg>
      </pc:sldChg>
      <pc:sldChg chg="addSp delSp modSp add mod">
        <pc:chgData name="Paula Ferrando" userId="bbc01c628ffcd16f" providerId="LiveId" clId="{B2A48B9E-C1AC-40F9-B7D0-E206BA82C879}" dt="2025-11-06T07:37:14.745" v="3923"/>
        <pc:sldMkLst>
          <pc:docMk/>
          <pc:sldMk cId="1207202878" sldId="1463"/>
        </pc:sldMkLst>
        <pc:spChg chg="mod">
          <ac:chgData name="Paula Ferrando" userId="bbc01c628ffcd16f" providerId="LiveId" clId="{B2A48B9E-C1AC-40F9-B7D0-E206BA82C879}" dt="2025-11-06T07:35:08.338" v="3901" actId="207"/>
          <ac:spMkLst>
            <pc:docMk/>
            <pc:sldMk cId="1207202878" sldId="1463"/>
            <ac:spMk id="14" creationId="{538F5C07-5362-255F-CF49-38002942EDBA}"/>
          </ac:spMkLst>
        </pc:spChg>
        <pc:spChg chg="mod">
          <ac:chgData name="Paula Ferrando" userId="bbc01c628ffcd16f" providerId="LiveId" clId="{B2A48B9E-C1AC-40F9-B7D0-E206BA82C879}" dt="2025-11-06T07:37:14.745" v="3923"/>
          <ac:spMkLst>
            <pc:docMk/>
            <pc:sldMk cId="1207202878" sldId="1463"/>
            <ac:spMk id="20" creationId="{B7173C1A-718F-B583-86D1-FDCDA1D0BE2C}"/>
          </ac:spMkLst>
        </pc:spChg>
        <pc:spChg chg="mod">
          <ac:chgData name="Paula Ferrando" userId="bbc01c628ffcd16f" providerId="LiveId" clId="{B2A48B9E-C1AC-40F9-B7D0-E206BA82C879}" dt="2025-11-06T07:32:19.050" v="3872" actId="20577"/>
          <ac:spMkLst>
            <pc:docMk/>
            <pc:sldMk cId="1207202878" sldId="1463"/>
            <ac:spMk id="56" creationId="{BB82684B-C8E7-41B7-F4B3-F6F6548EB66D}"/>
          </ac:spMkLst>
        </pc:spChg>
        <pc:picChg chg="del">
          <ac:chgData name="Paula Ferrando" userId="bbc01c628ffcd16f" providerId="LiveId" clId="{B2A48B9E-C1AC-40F9-B7D0-E206BA82C879}" dt="2025-11-06T07:32:49.012" v="3873" actId="478"/>
          <ac:picMkLst>
            <pc:docMk/>
            <pc:sldMk cId="1207202878" sldId="1463"/>
            <ac:picMk id="6" creationId="{4B84994F-20A3-EEE0-EF78-525069D87C74}"/>
          </ac:picMkLst>
        </pc:picChg>
        <pc:picChg chg="add mod ord">
          <ac:chgData name="Paula Ferrando" userId="bbc01c628ffcd16f" providerId="LiveId" clId="{B2A48B9E-C1AC-40F9-B7D0-E206BA82C879}" dt="2025-11-06T07:33:57.434" v="3889" actId="1076"/>
          <ac:picMkLst>
            <pc:docMk/>
            <pc:sldMk cId="1207202878" sldId="1463"/>
            <ac:picMk id="7" creationId="{1DBDD438-78A9-D37F-D937-3406560F5AAD}"/>
          </ac:picMkLst>
        </pc:picChg>
        <pc:picChg chg="del">
          <ac:chgData name="Paula Ferrando" userId="bbc01c628ffcd16f" providerId="LiveId" clId="{B2A48B9E-C1AC-40F9-B7D0-E206BA82C879}" dt="2025-11-06T07:35:21.661" v="3903" actId="478"/>
          <ac:picMkLst>
            <pc:docMk/>
            <pc:sldMk cId="1207202878" sldId="1463"/>
            <ac:picMk id="9" creationId="{9566A98E-8020-546C-A3AA-B081ADD83215}"/>
          </ac:picMkLst>
        </pc:picChg>
        <pc:picChg chg="add mod">
          <ac:chgData name="Paula Ferrando" userId="bbc01c628ffcd16f" providerId="LiveId" clId="{B2A48B9E-C1AC-40F9-B7D0-E206BA82C879}" dt="2025-11-06T07:33:52.801" v="3887" actId="1076"/>
          <ac:picMkLst>
            <pc:docMk/>
            <pc:sldMk cId="1207202878" sldId="1463"/>
            <ac:picMk id="10" creationId="{3C3AB218-0BC7-51CF-D4AF-134BE6DA1BA4}"/>
          </ac:picMkLst>
        </pc:picChg>
        <pc:picChg chg="del mod">
          <ac:chgData name="Paula Ferrando" userId="bbc01c628ffcd16f" providerId="LiveId" clId="{B2A48B9E-C1AC-40F9-B7D0-E206BA82C879}" dt="2025-11-06T07:35:40.894" v="3907" actId="478"/>
          <ac:picMkLst>
            <pc:docMk/>
            <pc:sldMk cId="1207202878" sldId="1463"/>
            <ac:picMk id="11" creationId="{33B0BA0B-E7E0-16CE-292E-47FC3F9883EF}"/>
          </ac:picMkLst>
        </pc:picChg>
        <pc:picChg chg="add mod">
          <ac:chgData name="Paula Ferrando" userId="bbc01c628ffcd16f" providerId="LiveId" clId="{B2A48B9E-C1AC-40F9-B7D0-E206BA82C879}" dt="2025-11-06T07:35:42.856" v="3908" actId="1076"/>
          <ac:picMkLst>
            <pc:docMk/>
            <pc:sldMk cId="1207202878" sldId="1463"/>
            <ac:picMk id="13" creationId="{8ADF550C-B6C4-A358-B64F-BFD23473A684}"/>
          </ac:picMkLst>
        </pc:picChg>
        <pc:picChg chg="add mod">
          <ac:chgData name="Paula Ferrando" userId="bbc01c628ffcd16f" providerId="LiveId" clId="{B2A48B9E-C1AC-40F9-B7D0-E206BA82C879}" dt="2025-11-06T07:36:00.565" v="3911" actId="1076"/>
          <ac:picMkLst>
            <pc:docMk/>
            <pc:sldMk cId="1207202878" sldId="1463"/>
            <ac:picMk id="16" creationId="{5E978B0E-E510-B412-8E37-71456341E7B7}"/>
          </ac:picMkLst>
        </pc:picChg>
        <pc:picChg chg="del">
          <ac:chgData name="Paula Ferrando" userId="bbc01c628ffcd16f" providerId="LiveId" clId="{B2A48B9E-C1AC-40F9-B7D0-E206BA82C879}" dt="2025-11-06T07:32:49.905" v="3874" actId="478"/>
          <ac:picMkLst>
            <pc:docMk/>
            <pc:sldMk cId="1207202878" sldId="1463"/>
            <ac:picMk id="15362" creationId="{ED2DDEE5-7FE2-24F3-8268-0D3A55B69BAE}"/>
          </ac:picMkLst>
        </pc:picChg>
      </pc:sldChg>
      <pc:sldChg chg="modSp add mod ord">
        <pc:chgData name="Paula Ferrando" userId="bbc01c628ffcd16f" providerId="LiveId" clId="{B2A48B9E-C1AC-40F9-B7D0-E206BA82C879}" dt="2025-11-06T07:36:38.941" v="3917" actId="207"/>
        <pc:sldMkLst>
          <pc:docMk/>
          <pc:sldMk cId="2746263966" sldId="1464"/>
        </pc:sldMkLst>
        <pc:spChg chg="mod">
          <ac:chgData name="Paula Ferrando" userId="bbc01c628ffcd16f" providerId="LiveId" clId="{B2A48B9E-C1AC-40F9-B7D0-E206BA82C879}" dt="2025-11-06T07:36:38.941" v="3917" actId="207"/>
          <ac:spMkLst>
            <pc:docMk/>
            <pc:sldMk cId="2746263966" sldId="1464"/>
            <ac:spMk id="19" creationId="{93107490-1C8B-35A1-727A-5D85408C5267}"/>
          </ac:spMkLst>
        </pc:spChg>
      </pc:sldChg>
      <pc:sldChg chg="addSp delSp modSp add mod ord">
        <pc:chgData name="Paula Ferrando" userId="bbc01c628ffcd16f" providerId="LiveId" clId="{B2A48B9E-C1AC-40F9-B7D0-E206BA82C879}" dt="2025-11-06T07:51:08.663" v="4078" actId="207"/>
        <pc:sldMkLst>
          <pc:docMk/>
          <pc:sldMk cId="731863328" sldId="1465"/>
        </pc:sldMkLst>
        <pc:spChg chg="mod">
          <ac:chgData name="Paula Ferrando" userId="bbc01c628ffcd16f" providerId="LiveId" clId="{B2A48B9E-C1AC-40F9-B7D0-E206BA82C879}" dt="2025-11-06T07:37:21.655" v="3924" actId="20577"/>
          <ac:spMkLst>
            <pc:docMk/>
            <pc:sldMk cId="731863328" sldId="1465"/>
            <ac:spMk id="2" creationId="{84218D36-D80D-5278-2377-9186D5106B77}"/>
          </ac:spMkLst>
        </pc:spChg>
        <pc:spChg chg="add mod">
          <ac:chgData name="Paula Ferrando" userId="bbc01c628ffcd16f" providerId="LiveId" clId="{B2A48B9E-C1AC-40F9-B7D0-E206BA82C879}" dt="2025-11-06T07:51:08.663" v="4078" actId="207"/>
          <ac:spMkLst>
            <pc:docMk/>
            <pc:sldMk cId="731863328" sldId="1465"/>
            <ac:spMk id="6" creationId="{1A680CB6-DD2E-77A5-AC49-F652391F01E5}"/>
          </ac:spMkLst>
        </pc:spChg>
        <pc:spChg chg="add">
          <ac:chgData name="Paula Ferrando" userId="bbc01c628ffcd16f" providerId="LiveId" clId="{B2A48B9E-C1AC-40F9-B7D0-E206BA82C879}" dt="2025-11-06T07:48:45.115" v="4040"/>
          <ac:spMkLst>
            <pc:docMk/>
            <pc:sldMk cId="731863328" sldId="1465"/>
            <ac:spMk id="8" creationId="{471D50A5-4FE9-8E13-923A-8789F50A170B}"/>
          </ac:spMkLst>
        </pc:spChg>
        <pc:spChg chg="del">
          <ac:chgData name="Paula Ferrando" userId="bbc01c628ffcd16f" providerId="LiveId" clId="{B2A48B9E-C1AC-40F9-B7D0-E206BA82C879}" dt="2025-11-06T07:39:04.973" v="3933" actId="478"/>
          <ac:spMkLst>
            <pc:docMk/>
            <pc:sldMk cId="731863328" sldId="1465"/>
            <ac:spMk id="14" creationId="{FF685283-D062-3416-1E96-0134BBFD16D3}"/>
          </ac:spMkLst>
        </pc:spChg>
        <pc:spChg chg="del">
          <ac:chgData name="Paula Ferrando" userId="bbc01c628ffcd16f" providerId="LiveId" clId="{B2A48B9E-C1AC-40F9-B7D0-E206BA82C879}" dt="2025-11-06T07:39:03.668" v="3932" actId="478"/>
          <ac:spMkLst>
            <pc:docMk/>
            <pc:sldMk cId="731863328" sldId="1465"/>
            <ac:spMk id="56" creationId="{2AF91474-5B9A-313A-F41B-6BD8B18589D6}"/>
          </ac:spMkLst>
        </pc:spChg>
        <pc:picChg chg="add mod">
          <ac:chgData name="Paula Ferrando" userId="bbc01c628ffcd16f" providerId="LiveId" clId="{B2A48B9E-C1AC-40F9-B7D0-E206BA82C879}" dt="2025-11-06T07:50:49.983" v="4075" actId="1076"/>
          <ac:picMkLst>
            <pc:docMk/>
            <pc:sldMk cId="731863328" sldId="1465"/>
            <ac:picMk id="4" creationId="{6546856F-F406-5C40-5C28-A4E39D996728}"/>
          </ac:picMkLst>
        </pc:picChg>
        <pc:picChg chg="del">
          <ac:chgData name="Paula Ferrando" userId="bbc01c628ffcd16f" providerId="LiveId" clId="{B2A48B9E-C1AC-40F9-B7D0-E206BA82C879}" dt="2025-11-06T07:37:32.899" v="3926" actId="478"/>
          <ac:picMkLst>
            <pc:docMk/>
            <pc:sldMk cId="731863328" sldId="1465"/>
            <ac:picMk id="7" creationId="{07499E1F-618F-8CD7-0C07-D79DAE645F9B}"/>
          </ac:picMkLst>
        </pc:picChg>
        <pc:picChg chg="del">
          <ac:chgData name="Paula Ferrando" userId="bbc01c628ffcd16f" providerId="LiveId" clId="{B2A48B9E-C1AC-40F9-B7D0-E206BA82C879}" dt="2025-11-06T07:37:31.908" v="3925" actId="478"/>
          <ac:picMkLst>
            <pc:docMk/>
            <pc:sldMk cId="731863328" sldId="1465"/>
            <ac:picMk id="10" creationId="{C72DD962-B000-9C3F-03C8-1A6555851785}"/>
          </ac:picMkLst>
        </pc:picChg>
        <pc:picChg chg="del">
          <ac:chgData name="Paula Ferrando" userId="bbc01c628ffcd16f" providerId="LiveId" clId="{B2A48B9E-C1AC-40F9-B7D0-E206BA82C879}" dt="2025-11-06T07:37:33.617" v="3927" actId="478"/>
          <ac:picMkLst>
            <pc:docMk/>
            <pc:sldMk cId="731863328" sldId="1465"/>
            <ac:picMk id="13" creationId="{ACEFC986-DB36-1B78-B28A-00AD61DCAF76}"/>
          </ac:picMkLst>
        </pc:picChg>
        <pc:picChg chg="del">
          <ac:chgData name="Paula Ferrando" userId="bbc01c628ffcd16f" providerId="LiveId" clId="{B2A48B9E-C1AC-40F9-B7D0-E206BA82C879}" dt="2025-11-06T07:37:34.229" v="3928" actId="478"/>
          <ac:picMkLst>
            <pc:docMk/>
            <pc:sldMk cId="731863328" sldId="1465"/>
            <ac:picMk id="16" creationId="{B53DC2DB-DA02-D342-F13E-8308134B9C36}"/>
          </ac:picMkLst>
        </pc:picChg>
      </pc:sldChg>
      <pc:sldChg chg="addSp delSp modSp add mod">
        <pc:chgData name="Paula Ferrando" userId="bbc01c628ffcd16f" providerId="LiveId" clId="{B2A48B9E-C1AC-40F9-B7D0-E206BA82C879}" dt="2025-11-06T07:58:26.465" v="4247" actId="1076"/>
        <pc:sldMkLst>
          <pc:docMk/>
          <pc:sldMk cId="2009995353" sldId="1466"/>
        </pc:sldMkLst>
        <pc:spChg chg="add mod">
          <ac:chgData name="Paula Ferrando" userId="bbc01c628ffcd16f" providerId="LiveId" clId="{B2A48B9E-C1AC-40F9-B7D0-E206BA82C879}" dt="2025-11-06T07:52:43.680" v="4090" actId="1076"/>
          <ac:spMkLst>
            <pc:docMk/>
            <pc:sldMk cId="2009995353" sldId="1466"/>
            <ac:spMk id="6" creationId="{35F4E3A0-6D22-7D57-8DF0-21ED8D029B89}"/>
          </ac:spMkLst>
        </pc:spChg>
        <pc:spChg chg="add del mod">
          <ac:chgData name="Paula Ferrando" userId="bbc01c628ffcd16f" providerId="LiveId" clId="{B2A48B9E-C1AC-40F9-B7D0-E206BA82C879}" dt="2025-11-06T07:43:43.467" v="4029" actId="478"/>
          <ac:spMkLst>
            <pc:docMk/>
            <pc:sldMk cId="2009995353" sldId="1466"/>
            <ac:spMk id="12" creationId="{49AD7C45-6178-D7D9-31B6-BAD43758B2F6}"/>
          </ac:spMkLst>
        </pc:spChg>
        <pc:spChg chg="add mod ord">
          <ac:chgData name="Paula Ferrando" userId="bbc01c628ffcd16f" providerId="LiveId" clId="{B2A48B9E-C1AC-40F9-B7D0-E206BA82C879}" dt="2025-11-06T07:54:16.216" v="4115" actId="14100"/>
          <ac:spMkLst>
            <pc:docMk/>
            <pc:sldMk cId="2009995353" sldId="1466"/>
            <ac:spMk id="13" creationId="{5DAFFBE6-57BC-F537-994D-62089E67AC24}"/>
          </ac:spMkLst>
        </pc:spChg>
        <pc:spChg chg="mod">
          <ac:chgData name="Paula Ferrando" userId="bbc01c628ffcd16f" providerId="LiveId" clId="{B2A48B9E-C1AC-40F9-B7D0-E206BA82C879}" dt="2025-11-06T07:52:32.635" v="4083" actId="1076"/>
          <ac:spMkLst>
            <pc:docMk/>
            <pc:sldMk cId="2009995353" sldId="1466"/>
            <ac:spMk id="14" creationId="{EFA67C87-AC48-8B6A-0E79-961F8EA4BFA9}"/>
          </ac:spMkLst>
        </pc:spChg>
        <pc:spChg chg="add">
          <ac:chgData name="Paula Ferrando" userId="bbc01c628ffcd16f" providerId="LiveId" clId="{B2A48B9E-C1AC-40F9-B7D0-E206BA82C879}" dt="2025-11-06T07:52:25.088" v="4079"/>
          <ac:spMkLst>
            <pc:docMk/>
            <pc:sldMk cId="2009995353" sldId="1466"/>
            <ac:spMk id="15" creationId="{FF35A436-CAEB-D3FE-8B13-6ECD7B6B7DC3}"/>
          </ac:spMkLst>
        </pc:spChg>
        <pc:spChg chg="add mod ord">
          <ac:chgData name="Paula Ferrando" userId="bbc01c628ffcd16f" providerId="LiveId" clId="{B2A48B9E-C1AC-40F9-B7D0-E206BA82C879}" dt="2025-11-06T07:57:20.065" v="4232" actId="14100"/>
          <ac:spMkLst>
            <pc:docMk/>
            <pc:sldMk cId="2009995353" sldId="1466"/>
            <ac:spMk id="16" creationId="{02EFBFE5-214F-A35F-B9B3-98AB59D96C01}"/>
          </ac:spMkLst>
        </pc:spChg>
        <pc:spChg chg="del">
          <ac:chgData name="Paula Ferrando" userId="bbc01c628ffcd16f" providerId="LiveId" clId="{B2A48B9E-C1AC-40F9-B7D0-E206BA82C879}" dt="2025-11-06T07:40:56.914" v="3973" actId="478"/>
          <ac:spMkLst>
            <pc:docMk/>
            <pc:sldMk cId="2009995353" sldId="1466"/>
            <ac:spMk id="56" creationId="{04B7D08A-EC6D-E600-84EA-9E21ABFCD844}"/>
          </ac:spMkLst>
        </pc:spChg>
        <pc:picChg chg="add mod">
          <ac:chgData name="Paula Ferrando" userId="bbc01c628ffcd16f" providerId="LiveId" clId="{B2A48B9E-C1AC-40F9-B7D0-E206BA82C879}" dt="2025-11-06T07:41:39.544" v="3985" actId="1076"/>
          <ac:picMkLst>
            <pc:docMk/>
            <pc:sldMk cId="2009995353" sldId="1466"/>
            <ac:picMk id="4" creationId="{9FCAF2FE-60F6-F4C5-5275-1F166E01826D}"/>
          </ac:picMkLst>
        </pc:picChg>
        <pc:picChg chg="add del mod">
          <ac:chgData name="Paula Ferrando" userId="bbc01c628ffcd16f" providerId="LiveId" clId="{B2A48B9E-C1AC-40F9-B7D0-E206BA82C879}" dt="2025-11-06T07:57:55.687" v="4234" actId="478"/>
          <ac:picMkLst>
            <pc:docMk/>
            <pc:sldMk cId="2009995353" sldId="1466"/>
            <ac:picMk id="7" creationId="{78CC5941-ABEC-419C-3DBA-6BBA9C4DC089}"/>
          </ac:picMkLst>
        </pc:picChg>
        <pc:picChg chg="add del mod">
          <ac:chgData name="Paula Ferrando" userId="bbc01c628ffcd16f" providerId="LiveId" clId="{B2A48B9E-C1AC-40F9-B7D0-E206BA82C879}" dt="2025-11-06T07:57:54.866" v="4233" actId="478"/>
          <ac:picMkLst>
            <pc:docMk/>
            <pc:sldMk cId="2009995353" sldId="1466"/>
            <ac:picMk id="8" creationId="{05E7D5CE-4A0F-0194-9772-5C4E034514AE}"/>
          </ac:picMkLst>
        </pc:picChg>
        <pc:picChg chg="add del mod">
          <ac:chgData name="Paula Ferrando" userId="bbc01c628ffcd16f" providerId="LiveId" clId="{B2A48B9E-C1AC-40F9-B7D0-E206BA82C879}" dt="2025-11-06T07:57:57.491" v="4237" actId="478"/>
          <ac:picMkLst>
            <pc:docMk/>
            <pc:sldMk cId="2009995353" sldId="1466"/>
            <ac:picMk id="9" creationId="{0565B6FB-3A28-D360-619B-BE3071EAC188}"/>
          </ac:picMkLst>
        </pc:picChg>
        <pc:picChg chg="add del mod">
          <ac:chgData name="Paula Ferrando" userId="bbc01c628ffcd16f" providerId="LiveId" clId="{B2A48B9E-C1AC-40F9-B7D0-E206BA82C879}" dt="2025-11-06T07:57:56.780" v="4236" actId="478"/>
          <ac:picMkLst>
            <pc:docMk/>
            <pc:sldMk cId="2009995353" sldId="1466"/>
            <ac:picMk id="10" creationId="{CFC8BC9E-302C-AA77-DF74-6F4362E3886B}"/>
          </ac:picMkLst>
        </pc:picChg>
        <pc:picChg chg="add del mod">
          <ac:chgData name="Paula Ferrando" userId="bbc01c628ffcd16f" providerId="LiveId" clId="{B2A48B9E-C1AC-40F9-B7D0-E206BA82C879}" dt="2025-11-06T07:57:56.212" v="4235" actId="478"/>
          <ac:picMkLst>
            <pc:docMk/>
            <pc:sldMk cId="2009995353" sldId="1466"/>
            <ac:picMk id="11" creationId="{589F3989-2C72-3EFB-7446-6677A2978FB5}"/>
          </ac:picMkLst>
        </pc:picChg>
        <pc:picChg chg="add mod">
          <ac:chgData name="Paula Ferrando" userId="bbc01c628ffcd16f" providerId="LiveId" clId="{B2A48B9E-C1AC-40F9-B7D0-E206BA82C879}" dt="2025-11-06T07:58:24.145" v="4246" actId="1076"/>
          <ac:picMkLst>
            <pc:docMk/>
            <pc:sldMk cId="2009995353" sldId="1466"/>
            <ac:picMk id="17" creationId="{8D3D9C33-1BE3-FBB2-AB8D-B1EA77231C1D}"/>
          </ac:picMkLst>
        </pc:picChg>
        <pc:picChg chg="add mod">
          <ac:chgData name="Paula Ferrando" userId="bbc01c628ffcd16f" providerId="LiveId" clId="{B2A48B9E-C1AC-40F9-B7D0-E206BA82C879}" dt="2025-11-06T07:58:22.643" v="4245" actId="1076"/>
          <ac:picMkLst>
            <pc:docMk/>
            <pc:sldMk cId="2009995353" sldId="1466"/>
            <ac:picMk id="18" creationId="{0C5512B6-9CA8-D104-6FF4-75858687D087}"/>
          </ac:picMkLst>
        </pc:picChg>
        <pc:picChg chg="add mod">
          <ac:chgData name="Paula Ferrando" userId="bbc01c628ffcd16f" providerId="LiveId" clId="{B2A48B9E-C1AC-40F9-B7D0-E206BA82C879}" dt="2025-11-06T07:58:26.465" v="4247" actId="1076"/>
          <ac:picMkLst>
            <pc:docMk/>
            <pc:sldMk cId="2009995353" sldId="1466"/>
            <ac:picMk id="19" creationId="{0DD59070-6EED-44DB-9999-FB0F840848D1}"/>
          </ac:picMkLst>
        </pc:picChg>
        <pc:picChg chg="add mod">
          <ac:chgData name="Paula Ferrando" userId="bbc01c628ffcd16f" providerId="LiveId" clId="{B2A48B9E-C1AC-40F9-B7D0-E206BA82C879}" dt="2025-11-06T07:58:20.756" v="4244" actId="1076"/>
          <ac:picMkLst>
            <pc:docMk/>
            <pc:sldMk cId="2009995353" sldId="1466"/>
            <ac:picMk id="21" creationId="{1B2871AB-CEDF-D671-2CC7-509C8423489A}"/>
          </ac:picMkLst>
        </pc:picChg>
      </pc:sldChg>
      <pc:sldChg chg="addSp delSp modSp add mod">
        <pc:chgData name="Paula Ferrando" userId="bbc01c628ffcd16f" providerId="LiveId" clId="{B2A48B9E-C1AC-40F9-B7D0-E206BA82C879}" dt="2025-11-06T08:01:44.475" v="4273" actId="22"/>
        <pc:sldMkLst>
          <pc:docMk/>
          <pc:sldMk cId="3318043941" sldId="1467"/>
        </pc:sldMkLst>
        <pc:spChg chg="del">
          <ac:chgData name="Paula Ferrando" userId="bbc01c628ffcd16f" providerId="LiveId" clId="{B2A48B9E-C1AC-40F9-B7D0-E206BA82C879}" dt="2025-11-06T07:58:50.643" v="4254" actId="478"/>
          <ac:spMkLst>
            <pc:docMk/>
            <pc:sldMk cId="3318043941" sldId="1467"/>
            <ac:spMk id="6" creationId="{5BBCC848-03E7-2C33-E3FC-1085A1F3BABA}"/>
          </ac:spMkLst>
        </pc:spChg>
        <pc:spChg chg="del">
          <ac:chgData name="Paula Ferrando" userId="bbc01c628ffcd16f" providerId="LiveId" clId="{B2A48B9E-C1AC-40F9-B7D0-E206BA82C879}" dt="2025-11-06T07:58:52.162" v="4256" actId="478"/>
          <ac:spMkLst>
            <pc:docMk/>
            <pc:sldMk cId="3318043941" sldId="1467"/>
            <ac:spMk id="13" creationId="{A4964340-FD21-56DB-BCDA-CC19A42A987D}"/>
          </ac:spMkLst>
        </pc:spChg>
        <pc:spChg chg="del">
          <ac:chgData name="Paula Ferrando" userId="bbc01c628ffcd16f" providerId="LiveId" clId="{B2A48B9E-C1AC-40F9-B7D0-E206BA82C879}" dt="2025-11-06T07:58:51.544" v="4255" actId="478"/>
          <ac:spMkLst>
            <pc:docMk/>
            <pc:sldMk cId="3318043941" sldId="1467"/>
            <ac:spMk id="14" creationId="{F69353CE-FBD4-43E1-1ED3-2A6617890E4A}"/>
          </ac:spMkLst>
        </pc:spChg>
        <pc:spChg chg="del">
          <ac:chgData name="Paula Ferrando" userId="bbc01c628ffcd16f" providerId="LiveId" clId="{B2A48B9E-C1AC-40F9-B7D0-E206BA82C879}" dt="2025-11-06T07:58:52.802" v="4257" actId="478"/>
          <ac:spMkLst>
            <pc:docMk/>
            <pc:sldMk cId="3318043941" sldId="1467"/>
            <ac:spMk id="16" creationId="{F86BC3C4-3D47-2899-2C28-4AD0B59AB7F2}"/>
          </ac:spMkLst>
        </pc:spChg>
        <pc:spChg chg="add del">
          <ac:chgData name="Paula Ferrando" userId="bbc01c628ffcd16f" providerId="LiveId" clId="{B2A48B9E-C1AC-40F9-B7D0-E206BA82C879}" dt="2025-11-06T08:01:04.794" v="4267" actId="478"/>
          <ac:spMkLst>
            <pc:docMk/>
            <pc:sldMk cId="3318043941" sldId="1467"/>
            <ac:spMk id="29" creationId="{4998E3C5-D4E8-1CCE-75CF-606EC45298A0}"/>
          </ac:spMkLst>
        </pc:spChg>
        <pc:graphicFrameChg chg="add mod">
          <ac:chgData name="Paula Ferrando" userId="bbc01c628ffcd16f" providerId="LiveId" clId="{B2A48B9E-C1AC-40F9-B7D0-E206BA82C879}" dt="2025-11-06T07:59:19.895" v="4260" actId="14100"/>
          <ac:graphicFrameMkLst>
            <pc:docMk/>
            <pc:sldMk cId="3318043941" sldId="1467"/>
            <ac:graphicFrameMk id="7" creationId="{DC38EFD5-9D88-8395-26BF-9096A41E8F2C}"/>
          </ac:graphicFrameMkLst>
        </pc:graphicFrameChg>
        <pc:picChg chg="del">
          <ac:chgData name="Paula Ferrando" userId="bbc01c628ffcd16f" providerId="LiveId" clId="{B2A48B9E-C1AC-40F9-B7D0-E206BA82C879}" dt="2025-11-06T07:58:45.430" v="4249" actId="478"/>
          <ac:picMkLst>
            <pc:docMk/>
            <pc:sldMk cId="3318043941" sldId="1467"/>
            <ac:picMk id="4" creationId="{9009DCFF-3530-EC8F-0E10-54E4A6E6C067}"/>
          </ac:picMkLst>
        </pc:picChg>
        <pc:picChg chg="add mod">
          <ac:chgData name="Paula Ferrando" userId="bbc01c628ffcd16f" providerId="LiveId" clId="{B2A48B9E-C1AC-40F9-B7D0-E206BA82C879}" dt="2025-11-06T07:59:19.895" v="4260" actId="14100"/>
          <ac:picMkLst>
            <pc:docMk/>
            <pc:sldMk cId="3318043941" sldId="1467"/>
            <ac:picMk id="8" creationId="{B84FE1B1-4A13-11D1-6AAB-369587EF1B04}"/>
          </ac:picMkLst>
        </pc:picChg>
        <pc:picChg chg="add mod">
          <ac:chgData name="Paula Ferrando" userId="bbc01c628ffcd16f" providerId="LiveId" clId="{B2A48B9E-C1AC-40F9-B7D0-E206BA82C879}" dt="2025-11-06T07:59:19.895" v="4260" actId="14100"/>
          <ac:picMkLst>
            <pc:docMk/>
            <pc:sldMk cId="3318043941" sldId="1467"/>
            <ac:picMk id="9" creationId="{62C20EC2-F9FB-6568-F4CF-2FDD43630563}"/>
          </ac:picMkLst>
        </pc:picChg>
        <pc:picChg chg="add mod">
          <ac:chgData name="Paula Ferrando" userId="bbc01c628ffcd16f" providerId="LiveId" clId="{B2A48B9E-C1AC-40F9-B7D0-E206BA82C879}" dt="2025-11-06T07:59:19.895" v="4260" actId="14100"/>
          <ac:picMkLst>
            <pc:docMk/>
            <pc:sldMk cId="3318043941" sldId="1467"/>
            <ac:picMk id="10" creationId="{074906C4-F627-6AC2-0A5F-EF69D36087DE}"/>
          </ac:picMkLst>
        </pc:picChg>
        <pc:picChg chg="add mod">
          <ac:chgData name="Paula Ferrando" userId="bbc01c628ffcd16f" providerId="LiveId" clId="{B2A48B9E-C1AC-40F9-B7D0-E206BA82C879}" dt="2025-11-06T07:59:19.895" v="4260" actId="14100"/>
          <ac:picMkLst>
            <pc:docMk/>
            <pc:sldMk cId="3318043941" sldId="1467"/>
            <ac:picMk id="11" creationId="{6C92176F-09E0-4065-8E91-6BDE0A861A09}"/>
          </ac:picMkLst>
        </pc:picChg>
        <pc:picChg chg="add mod">
          <ac:chgData name="Paula Ferrando" userId="bbc01c628ffcd16f" providerId="LiveId" clId="{B2A48B9E-C1AC-40F9-B7D0-E206BA82C879}" dt="2025-11-06T07:59:19.895" v="4260" actId="14100"/>
          <ac:picMkLst>
            <pc:docMk/>
            <pc:sldMk cId="3318043941" sldId="1467"/>
            <ac:picMk id="12" creationId="{12DA16D9-7B8C-3B0F-CA07-09816B3C2123}"/>
          </ac:picMkLst>
        </pc:picChg>
        <pc:picChg chg="add mod">
          <ac:chgData name="Paula Ferrando" userId="bbc01c628ffcd16f" providerId="LiveId" clId="{B2A48B9E-C1AC-40F9-B7D0-E206BA82C879}" dt="2025-11-06T07:59:19.895" v="4260" actId="14100"/>
          <ac:picMkLst>
            <pc:docMk/>
            <pc:sldMk cId="3318043941" sldId="1467"/>
            <ac:picMk id="15" creationId="{9C154D9C-C0F1-8E2D-4540-A723226580E8}"/>
          </ac:picMkLst>
        </pc:picChg>
        <pc:picChg chg="del">
          <ac:chgData name="Paula Ferrando" userId="bbc01c628ffcd16f" providerId="LiveId" clId="{B2A48B9E-C1AC-40F9-B7D0-E206BA82C879}" dt="2025-11-06T07:58:46.673" v="4250" actId="478"/>
          <ac:picMkLst>
            <pc:docMk/>
            <pc:sldMk cId="3318043941" sldId="1467"/>
            <ac:picMk id="17" creationId="{DE4E01A2-414B-CD3F-BDF8-AB6628E29E5B}"/>
          </ac:picMkLst>
        </pc:picChg>
        <pc:picChg chg="del">
          <ac:chgData name="Paula Ferrando" userId="bbc01c628ffcd16f" providerId="LiveId" clId="{B2A48B9E-C1AC-40F9-B7D0-E206BA82C879}" dt="2025-11-06T07:58:47.157" v="4251" actId="478"/>
          <ac:picMkLst>
            <pc:docMk/>
            <pc:sldMk cId="3318043941" sldId="1467"/>
            <ac:picMk id="18" creationId="{10B8BC07-0A2A-2FC7-0930-1F9B14E8E798}"/>
          </ac:picMkLst>
        </pc:picChg>
        <pc:picChg chg="del">
          <ac:chgData name="Paula Ferrando" userId="bbc01c628ffcd16f" providerId="LiveId" clId="{B2A48B9E-C1AC-40F9-B7D0-E206BA82C879}" dt="2025-11-06T07:58:48.454" v="4253" actId="478"/>
          <ac:picMkLst>
            <pc:docMk/>
            <pc:sldMk cId="3318043941" sldId="1467"/>
            <ac:picMk id="19" creationId="{7A5746CD-48F4-FDE8-2945-BA2FABCE6DCF}"/>
          </ac:picMkLst>
        </pc:picChg>
        <pc:picChg chg="del">
          <ac:chgData name="Paula Ferrando" userId="bbc01c628ffcd16f" providerId="LiveId" clId="{B2A48B9E-C1AC-40F9-B7D0-E206BA82C879}" dt="2025-11-06T07:58:47.759" v="4252" actId="478"/>
          <ac:picMkLst>
            <pc:docMk/>
            <pc:sldMk cId="3318043941" sldId="1467"/>
            <ac:picMk id="21" creationId="{F3903A41-2C6B-F712-EBC7-2141E7102BBF}"/>
          </ac:picMkLst>
        </pc:picChg>
        <pc:picChg chg="add mod">
          <ac:chgData name="Paula Ferrando" userId="bbc01c628ffcd16f" providerId="LiveId" clId="{B2A48B9E-C1AC-40F9-B7D0-E206BA82C879}" dt="2025-11-06T07:59:19.895" v="4260" actId="14100"/>
          <ac:picMkLst>
            <pc:docMk/>
            <pc:sldMk cId="3318043941" sldId="1467"/>
            <ac:picMk id="22" creationId="{C1AE1CF5-0145-36DC-0177-DEE021B73128}"/>
          </ac:picMkLst>
        </pc:picChg>
        <pc:picChg chg="add mod">
          <ac:chgData name="Paula Ferrando" userId="bbc01c628ffcd16f" providerId="LiveId" clId="{B2A48B9E-C1AC-40F9-B7D0-E206BA82C879}" dt="2025-11-06T07:59:19.895" v="4260" actId="14100"/>
          <ac:picMkLst>
            <pc:docMk/>
            <pc:sldMk cId="3318043941" sldId="1467"/>
            <ac:picMk id="23" creationId="{FD526314-24A7-2F8E-C1BE-FEBD4F24F35A}"/>
          </ac:picMkLst>
        </pc:picChg>
        <pc:picChg chg="add mod">
          <ac:chgData name="Paula Ferrando" userId="bbc01c628ffcd16f" providerId="LiveId" clId="{B2A48B9E-C1AC-40F9-B7D0-E206BA82C879}" dt="2025-11-06T07:59:19.895" v="4260" actId="14100"/>
          <ac:picMkLst>
            <pc:docMk/>
            <pc:sldMk cId="3318043941" sldId="1467"/>
            <ac:picMk id="24" creationId="{920E0343-958C-A8EC-39C5-C5E18F19E9B9}"/>
          </ac:picMkLst>
        </pc:picChg>
        <pc:picChg chg="add mod">
          <ac:chgData name="Paula Ferrando" userId="bbc01c628ffcd16f" providerId="LiveId" clId="{B2A48B9E-C1AC-40F9-B7D0-E206BA82C879}" dt="2025-11-06T08:00:03.880" v="4263" actId="1076"/>
          <ac:picMkLst>
            <pc:docMk/>
            <pc:sldMk cId="3318043941" sldId="1467"/>
            <ac:picMk id="26" creationId="{395C5144-E7EB-B6BC-BECC-ADEC10A19DE7}"/>
          </ac:picMkLst>
        </pc:picChg>
        <pc:picChg chg="add del">
          <ac:chgData name="Paula Ferrando" userId="bbc01c628ffcd16f" providerId="LiveId" clId="{B2A48B9E-C1AC-40F9-B7D0-E206BA82C879}" dt="2025-11-06T08:00:55.624" v="4265" actId="22"/>
          <ac:picMkLst>
            <pc:docMk/>
            <pc:sldMk cId="3318043941" sldId="1467"/>
            <ac:picMk id="28" creationId="{6F55AB45-FC6D-B90C-860B-583389E26765}"/>
          </ac:picMkLst>
        </pc:picChg>
        <pc:picChg chg="add mod">
          <ac:chgData name="Paula Ferrando" userId="bbc01c628ffcd16f" providerId="LiveId" clId="{B2A48B9E-C1AC-40F9-B7D0-E206BA82C879}" dt="2025-11-06T08:01:22.470" v="4271" actId="1076"/>
          <ac:picMkLst>
            <pc:docMk/>
            <pc:sldMk cId="3318043941" sldId="1467"/>
            <ac:picMk id="31" creationId="{2BD3788D-9664-B941-CD44-F27BEFCBAC9C}"/>
          </ac:picMkLst>
        </pc:picChg>
        <pc:picChg chg="add del">
          <ac:chgData name="Paula Ferrando" userId="bbc01c628ffcd16f" providerId="LiveId" clId="{B2A48B9E-C1AC-40F9-B7D0-E206BA82C879}" dt="2025-11-06T08:01:44.475" v="4273" actId="22"/>
          <ac:picMkLst>
            <pc:docMk/>
            <pc:sldMk cId="3318043941" sldId="1467"/>
            <ac:picMk id="33" creationId="{05F78B69-FB99-09A2-977E-ADE6F18BCF02}"/>
          </ac:picMkLst>
        </pc:picChg>
      </pc:sldChg>
      <pc:sldChg chg="addSp delSp modSp add mod">
        <pc:chgData name="Paula Ferrando" userId="bbc01c628ffcd16f" providerId="LiveId" clId="{B2A48B9E-C1AC-40F9-B7D0-E206BA82C879}" dt="2025-11-06T08:06:38.388" v="4329" actId="1076"/>
        <pc:sldMkLst>
          <pc:docMk/>
          <pc:sldMk cId="857768956" sldId="1468"/>
        </pc:sldMkLst>
        <pc:spChg chg="add mod">
          <ac:chgData name="Paula Ferrando" userId="bbc01c628ffcd16f" providerId="LiveId" clId="{B2A48B9E-C1AC-40F9-B7D0-E206BA82C879}" dt="2025-11-06T08:04:58.335" v="4301" actId="14100"/>
          <ac:spMkLst>
            <pc:docMk/>
            <pc:sldMk cId="857768956" sldId="1468"/>
            <ac:spMk id="4" creationId="{D6551DE4-40B4-2CF7-855F-1A0E978E1EFE}"/>
          </ac:spMkLst>
        </pc:spChg>
        <pc:picChg chg="add mod">
          <ac:chgData name="Paula Ferrando" userId="bbc01c628ffcd16f" providerId="LiveId" clId="{B2A48B9E-C1AC-40F9-B7D0-E206BA82C879}" dt="2025-11-06T08:03:11.025" v="4282" actId="1076"/>
          <ac:picMkLst>
            <pc:docMk/>
            <pc:sldMk cId="857768956" sldId="1468"/>
            <ac:picMk id="7" creationId="{857FA958-B4D0-288C-C621-6B33E2055CD0}"/>
          </ac:picMkLst>
        </pc:picChg>
        <pc:picChg chg="add mod">
          <ac:chgData name="Paula Ferrando" userId="bbc01c628ffcd16f" providerId="LiveId" clId="{B2A48B9E-C1AC-40F9-B7D0-E206BA82C879}" dt="2025-11-06T08:06:33.296" v="4325" actId="1076"/>
          <ac:picMkLst>
            <pc:docMk/>
            <pc:sldMk cId="857768956" sldId="1468"/>
            <ac:picMk id="9" creationId="{8B28168F-7CE4-54E3-4BD3-02164BD14026}"/>
          </ac:picMkLst>
        </pc:picChg>
        <pc:picChg chg="add mod">
          <ac:chgData name="Paula Ferrando" userId="bbc01c628ffcd16f" providerId="LiveId" clId="{B2A48B9E-C1AC-40F9-B7D0-E206BA82C879}" dt="2025-11-06T08:06:34.927" v="4326" actId="1076"/>
          <ac:picMkLst>
            <pc:docMk/>
            <pc:sldMk cId="857768956" sldId="1468"/>
            <ac:picMk id="11" creationId="{40FCA7D5-F56D-C74B-7B47-B7594A8F48E9}"/>
          </ac:picMkLst>
        </pc:picChg>
        <pc:picChg chg="add mod">
          <ac:chgData name="Paula Ferrando" userId="bbc01c628ffcd16f" providerId="LiveId" clId="{B2A48B9E-C1AC-40F9-B7D0-E206BA82C879}" dt="2025-11-06T08:06:36.013" v="4327" actId="1076"/>
          <ac:picMkLst>
            <pc:docMk/>
            <pc:sldMk cId="857768956" sldId="1468"/>
            <ac:picMk id="13" creationId="{E2685C07-6C53-20E8-3382-93DD95209C92}"/>
          </ac:picMkLst>
        </pc:picChg>
        <pc:picChg chg="add mod">
          <ac:chgData name="Paula Ferrando" userId="bbc01c628ffcd16f" providerId="LiveId" clId="{B2A48B9E-C1AC-40F9-B7D0-E206BA82C879}" dt="2025-11-06T08:06:38.388" v="4329" actId="1076"/>
          <ac:picMkLst>
            <pc:docMk/>
            <pc:sldMk cId="857768956" sldId="1468"/>
            <ac:picMk id="15" creationId="{82C42F28-EE93-99E2-E0E3-9F64B6162AF2}"/>
          </ac:picMkLst>
        </pc:picChg>
        <pc:picChg chg="add mod">
          <ac:chgData name="Paula Ferrando" userId="bbc01c628ffcd16f" providerId="LiveId" clId="{B2A48B9E-C1AC-40F9-B7D0-E206BA82C879}" dt="2025-11-06T08:06:37.138" v="4328" actId="1076"/>
          <ac:picMkLst>
            <pc:docMk/>
            <pc:sldMk cId="857768956" sldId="1468"/>
            <ac:picMk id="17" creationId="{9DDB48EB-260E-3526-5995-C4C2549BEE9F}"/>
          </ac:picMkLst>
        </pc:picChg>
        <pc:picChg chg="del">
          <ac:chgData name="Paula Ferrando" userId="bbc01c628ffcd16f" providerId="LiveId" clId="{B2A48B9E-C1AC-40F9-B7D0-E206BA82C879}" dt="2025-11-06T08:02:09.315" v="4277" actId="478"/>
          <ac:picMkLst>
            <pc:docMk/>
            <pc:sldMk cId="857768956" sldId="1468"/>
            <ac:picMk id="26" creationId="{0DD82FA8-CA2C-0CCC-0A07-87912C826019}"/>
          </ac:picMkLst>
        </pc:picChg>
        <pc:picChg chg="mod">
          <ac:chgData name="Paula Ferrando" userId="bbc01c628ffcd16f" providerId="LiveId" clId="{B2A48B9E-C1AC-40F9-B7D0-E206BA82C879}" dt="2025-11-06T08:04:55.166" v="4300" actId="1076"/>
          <ac:picMkLst>
            <pc:docMk/>
            <pc:sldMk cId="857768956" sldId="1468"/>
            <ac:picMk id="31" creationId="{D6080752-A330-B908-95AD-40DF89D6FD2A}"/>
          </ac:picMkLst>
        </pc:picChg>
      </pc:sldChg>
      <pc:sldChg chg="modSp add mod ord">
        <pc:chgData name="Paula Ferrando" userId="bbc01c628ffcd16f" providerId="LiveId" clId="{B2A48B9E-C1AC-40F9-B7D0-E206BA82C879}" dt="2025-11-06T08:10:17.878" v="4370" actId="207"/>
        <pc:sldMkLst>
          <pc:docMk/>
          <pc:sldMk cId="1462177981" sldId="1469"/>
        </pc:sldMkLst>
        <pc:spChg chg="mod">
          <ac:chgData name="Paula Ferrando" userId="bbc01c628ffcd16f" providerId="LiveId" clId="{B2A48B9E-C1AC-40F9-B7D0-E206BA82C879}" dt="2025-11-06T08:10:17.878" v="4370" actId="207"/>
          <ac:spMkLst>
            <pc:docMk/>
            <pc:sldMk cId="1462177981" sldId="1469"/>
            <ac:spMk id="19" creationId="{7D97125A-B45D-3D05-2117-50400F54C6B8}"/>
          </ac:spMkLst>
        </pc:spChg>
      </pc:sldChg>
      <pc:sldChg chg="add del">
        <pc:chgData name="Paula Ferrando" userId="bbc01c628ffcd16f" providerId="LiveId" clId="{B2A48B9E-C1AC-40F9-B7D0-E206BA82C879}" dt="2025-11-06T08:02:04.099" v="4276"/>
        <pc:sldMkLst>
          <pc:docMk/>
          <pc:sldMk cId="2731781948" sldId="1469"/>
        </pc:sldMkLst>
      </pc:sldChg>
      <pc:sldChg chg="addSp delSp modSp add mod ord">
        <pc:chgData name="Paula Ferrando" userId="bbc01c628ffcd16f" providerId="LiveId" clId="{B2A48B9E-C1AC-40F9-B7D0-E206BA82C879}" dt="2025-11-06T10:30:09.383" v="6223" actId="20577"/>
        <pc:sldMkLst>
          <pc:docMk/>
          <pc:sldMk cId="2062004580" sldId="1470"/>
        </pc:sldMkLst>
        <pc:spChg chg="mod">
          <ac:chgData name="Paula Ferrando" userId="bbc01c628ffcd16f" providerId="LiveId" clId="{B2A48B9E-C1AC-40F9-B7D0-E206BA82C879}" dt="2025-11-06T10:30:09.383" v="6223" actId="20577"/>
          <ac:spMkLst>
            <pc:docMk/>
            <pc:sldMk cId="2062004580" sldId="1470"/>
            <ac:spMk id="2" creationId="{4BDC9FA6-3A5F-9991-14CD-CD7ACB3A1B67}"/>
          </ac:spMkLst>
        </pc:spChg>
        <pc:spChg chg="mod">
          <ac:chgData name="Paula Ferrando" userId="bbc01c628ffcd16f" providerId="LiveId" clId="{B2A48B9E-C1AC-40F9-B7D0-E206BA82C879}" dt="2025-11-06T08:20:37.788" v="4425" actId="14100"/>
          <ac:spMkLst>
            <pc:docMk/>
            <pc:sldMk cId="2062004580" sldId="1470"/>
            <ac:spMk id="4" creationId="{2D2C4C28-2A68-3BD6-DD15-B3E6F78BD995}"/>
          </ac:spMkLst>
        </pc:spChg>
        <pc:spChg chg="add mod">
          <ac:chgData name="Paula Ferrando" userId="bbc01c628ffcd16f" providerId="LiveId" clId="{B2A48B9E-C1AC-40F9-B7D0-E206BA82C879}" dt="2025-11-06T08:19:17.489" v="4407" actId="1076"/>
          <ac:spMkLst>
            <pc:docMk/>
            <pc:sldMk cId="2062004580" sldId="1470"/>
            <ac:spMk id="6" creationId="{3133F1B0-3A98-6ABA-3577-BE5EE38C8E91}"/>
          </ac:spMkLst>
        </pc:spChg>
        <pc:spChg chg="add mod">
          <ac:chgData name="Paula Ferrando" userId="bbc01c628ffcd16f" providerId="LiveId" clId="{B2A48B9E-C1AC-40F9-B7D0-E206BA82C879}" dt="2025-11-06T08:22:05.667" v="4446" actId="1076"/>
          <ac:spMkLst>
            <pc:docMk/>
            <pc:sldMk cId="2062004580" sldId="1470"/>
            <ac:spMk id="8" creationId="{87AE8A33-603D-0B90-5D72-AE2A1D4FB42B}"/>
          </ac:spMkLst>
        </pc:spChg>
        <pc:spChg chg="add mod">
          <ac:chgData name="Paula Ferrando" userId="bbc01c628ffcd16f" providerId="LiveId" clId="{B2A48B9E-C1AC-40F9-B7D0-E206BA82C879}" dt="2025-11-06T08:23:21.268" v="4456" actId="20577"/>
          <ac:spMkLst>
            <pc:docMk/>
            <pc:sldMk cId="2062004580" sldId="1470"/>
            <ac:spMk id="10" creationId="{4257DA59-0B90-4D58-C525-8E3DE17E4AAA}"/>
          </ac:spMkLst>
        </pc:spChg>
        <pc:spChg chg="mod">
          <ac:chgData name="Paula Ferrando" userId="bbc01c628ffcd16f" providerId="LiveId" clId="{B2A48B9E-C1AC-40F9-B7D0-E206BA82C879}" dt="2025-11-06T08:10:31.909" v="4373" actId="20577"/>
          <ac:spMkLst>
            <pc:docMk/>
            <pc:sldMk cId="2062004580" sldId="1470"/>
            <ac:spMk id="20" creationId="{880E486E-48CE-9E57-8C21-58EBD070A179}"/>
          </ac:spMkLst>
        </pc:spChg>
        <pc:picChg chg="del">
          <ac:chgData name="Paula Ferrando" userId="bbc01c628ffcd16f" providerId="LiveId" clId="{B2A48B9E-C1AC-40F9-B7D0-E206BA82C879}" dt="2025-11-06T08:16:21.106" v="4374" actId="478"/>
          <ac:picMkLst>
            <pc:docMk/>
            <pc:sldMk cId="2062004580" sldId="1470"/>
            <ac:picMk id="7" creationId="{C4B9CF19-D264-1C19-85A0-53279B05D3A2}"/>
          </ac:picMkLst>
        </pc:picChg>
        <pc:picChg chg="del">
          <ac:chgData name="Paula Ferrando" userId="bbc01c628ffcd16f" providerId="LiveId" clId="{B2A48B9E-C1AC-40F9-B7D0-E206BA82C879}" dt="2025-11-06T08:16:40.411" v="4381" actId="478"/>
          <ac:picMkLst>
            <pc:docMk/>
            <pc:sldMk cId="2062004580" sldId="1470"/>
            <ac:picMk id="9" creationId="{A314372B-B416-62B5-A560-3D01E7D2BD58}"/>
          </ac:picMkLst>
        </pc:picChg>
        <pc:picChg chg="del">
          <ac:chgData name="Paula Ferrando" userId="bbc01c628ffcd16f" providerId="LiveId" clId="{B2A48B9E-C1AC-40F9-B7D0-E206BA82C879}" dt="2025-11-06T08:16:39.798" v="4380" actId="478"/>
          <ac:picMkLst>
            <pc:docMk/>
            <pc:sldMk cId="2062004580" sldId="1470"/>
            <ac:picMk id="11" creationId="{AE76A9F9-8456-4CDE-960C-FC00CC0B38B9}"/>
          </ac:picMkLst>
        </pc:picChg>
        <pc:picChg chg="del">
          <ac:chgData name="Paula Ferrando" userId="bbc01c628ffcd16f" providerId="LiveId" clId="{B2A48B9E-C1AC-40F9-B7D0-E206BA82C879}" dt="2025-11-06T08:16:41.029" v="4382" actId="478"/>
          <ac:picMkLst>
            <pc:docMk/>
            <pc:sldMk cId="2062004580" sldId="1470"/>
            <ac:picMk id="13" creationId="{29D3750B-1C9F-E301-5653-72B65204585E}"/>
          </ac:picMkLst>
        </pc:picChg>
        <pc:picChg chg="del">
          <ac:chgData name="Paula Ferrando" userId="bbc01c628ffcd16f" providerId="LiveId" clId="{B2A48B9E-C1AC-40F9-B7D0-E206BA82C879}" dt="2025-11-06T08:16:39.204" v="4379" actId="478"/>
          <ac:picMkLst>
            <pc:docMk/>
            <pc:sldMk cId="2062004580" sldId="1470"/>
            <ac:picMk id="15" creationId="{2AF8F189-3018-B5C3-29FC-E02424160944}"/>
          </ac:picMkLst>
        </pc:picChg>
        <pc:picChg chg="del">
          <ac:chgData name="Paula Ferrando" userId="bbc01c628ffcd16f" providerId="LiveId" clId="{B2A48B9E-C1AC-40F9-B7D0-E206BA82C879}" dt="2025-11-06T08:16:38.647" v="4378" actId="478"/>
          <ac:picMkLst>
            <pc:docMk/>
            <pc:sldMk cId="2062004580" sldId="1470"/>
            <ac:picMk id="17" creationId="{1BC0EF86-2AE7-60A6-44C5-81983066AC4E}"/>
          </ac:picMkLst>
        </pc:picChg>
        <pc:picChg chg="del mod">
          <ac:chgData name="Paula Ferrando" userId="bbc01c628ffcd16f" providerId="LiveId" clId="{B2A48B9E-C1AC-40F9-B7D0-E206BA82C879}" dt="2025-11-06T08:16:35.816" v="4376" actId="478"/>
          <ac:picMkLst>
            <pc:docMk/>
            <pc:sldMk cId="2062004580" sldId="1470"/>
            <ac:picMk id="31" creationId="{9836B0E7-E607-C7EF-AEC2-C0A957237F0B}"/>
          </ac:picMkLst>
        </pc:picChg>
        <pc:picChg chg="add mod">
          <ac:chgData name="Paula Ferrando" userId="bbc01c628ffcd16f" providerId="LiveId" clId="{B2A48B9E-C1AC-40F9-B7D0-E206BA82C879}" dt="2025-11-06T08:18:28.389" v="4394" actId="1076"/>
          <ac:picMkLst>
            <pc:docMk/>
            <pc:sldMk cId="2062004580" sldId="1470"/>
            <ac:picMk id="29698" creationId="{F7BAC5E9-994A-8F6C-0450-0307AC0F46DE}"/>
          </ac:picMkLst>
        </pc:picChg>
      </pc:sldChg>
      <pc:sldChg chg="addSp delSp modSp add mod">
        <pc:chgData name="Paula Ferrando" userId="bbc01c628ffcd16f" providerId="LiveId" clId="{B2A48B9E-C1AC-40F9-B7D0-E206BA82C879}" dt="2025-11-06T10:30:06.754" v="6222" actId="20577"/>
        <pc:sldMkLst>
          <pc:docMk/>
          <pc:sldMk cId="4033922114" sldId="1471"/>
        </pc:sldMkLst>
        <pc:spChg chg="mod">
          <ac:chgData name="Paula Ferrando" userId="bbc01c628ffcd16f" providerId="LiveId" clId="{B2A48B9E-C1AC-40F9-B7D0-E206BA82C879}" dt="2025-11-06T10:30:06.754" v="6222" actId="20577"/>
          <ac:spMkLst>
            <pc:docMk/>
            <pc:sldMk cId="4033922114" sldId="1471"/>
            <ac:spMk id="2" creationId="{D2C32D66-619E-FA39-54DE-C361A300A93A}"/>
          </ac:spMkLst>
        </pc:spChg>
        <pc:spChg chg="mod">
          <ac:chgData name="Paula Ferrando" userId="bbc01c628ffcd16f" providerId="LiveId" clId="{B2A48B9E-C1AC-40F9-B7D0-E206BA82C879}" dt="2025-11-06T08:29:32.764" v="4747" actId="14100"/>
          <ac:spMkLst>
            <pc:docMk/>
            <pc:sldMk cId="4033922114" sldId="1471"/>
            <ac:spMk id="4" creationId="{503E8318-4372-11C1-7A66-1BB50BCA3548}"/>
          </ac:spMkLst>
        </pc:spChg>
        <pc:spChg chg="mod">
          <ac:chgData name="Paula Ferrando" userId="bbc01c628ffcd16f" providerId="LiveId" clId="{B2A48B9E-C1AC-40F9-B7D0-E206BA82C879}" dt="2025-11-06T08:25:56.226" v="4468" actId="1076"/>
          <ac:spMkLst>
            <pc:docMk/>
            <pc:sldMk cId="4033922114" sldId="1471"/>
            <ac:spMk id="6" creationId="{E6F63502-17AA-A3A7-AD6D-28DAAC39AAB0}"/>
          </ac:spMkLst>
        </pc:spChg>
        <pc:spChg chg="mod">
          <ac:chgData name="Paula Ferrando" userId="bbc01c628ffcd16f" providerId="LiveId" clId="{B2A48B9E-C1AC-40F9-B7D0-E206BA82C879}" dt="2025-11-06T08:29:30.178" v="4746" actId="14100"/>
          <ac:spMkLst>
            <pc:docMk/>
            <pc:sldMk cId="4033922114" sldId="1471"/>
            <ac:spMk id="8" creationId="{F9229B6D-93F2-D1EA-AD2B-1B9D5038B7B6}"/>
          </ac:spMkLst>
        </pc:spChg>
        <pc:spChg chg="mod">
          <ac:chgData name="Paula Ferrando" userId="bbc01c628ffcd16f" providerId="LiveId" clId="{B2A48B9E-C1AC-40F9-B7D0-E206BA82C879}" dt="2025-11-06T08:30:25.401" v="4766" actId="14100"/>
          <ac:spMkLst>
            <pc:docMk/>
            <pc:sldMk cId="4033922114" sldId="1471"/>
            <ac:spMk id="10" creationId="{739858D9-29F9-622D-F923-F684A7F501CB}"/>
          </ac:spMkLst>
        </pc:spChg>
        <pc:grpChg chg="mod">
          <ac:chgData name="Paula Ferrando" userId="bbc01c628ffcd16f" providerId="LiveId" clId="{B2A48B9E-C1AC-40F9-B7D0-E206BA82C879}" dt="2025-11-06T08:33:16.559" v="4785"/>
          <ac:grpSpMkLst>
            <pc:docMk/>
            <pc:sldMk cId="4033922114" sldId="1471"/>
            <ac:grpSpMk id="23" creationId="{BFFE84CB-C5FB-C798-DA4C-3E1D36E425C2}"/>
          </ac:grpSpMkLst>
        </pc:grpChg>
        <pc:picChg chg="add mod">
          <ac:chgData name="Paula Ferrando" userId="bbc01c628ffcd16f" providerId="LiveId" clId="{B2A48B9E-C1AC-40F9-B7D0-E206BA82C879}" dt="2025-11-06T08:31:29.122" v="4773" actId="1076"/>
          <ac:picMkLst>
            <pc:docMk/>
            <pc:sldMk cId="4033922114" sldId="1471"/>
            <ac:picMk id="9" creationId="{4182C57F-2BAE-1EF4-E3D1-72C9F71048B4}"/>
          </ac:picMkLst>
        </pc:picChg>
        <pc:picChg chg="mod">
          <ac:chgData name="Paula Ferrando" userId="bbc01c628ffcd16f" providerId="LiveId" clId="{B2A48B9E-C1AC-40F9-B7D0-E206BA82C879}" dt="2025-11-06T08:29:35.057" v="4748" actId="1076"/>
          <ac:picMkLst>
            <pc:docMk/>
            <pc:sldMk cId="4033922114" sldId="1471"/>
            <ac:picMk id="29698" creationId="{481B1295-4507-E097-1D5E-9BFAD5D9271B}"/>
          </ac:picMkLst>
        </pc:picChg>
        <pc:inkChg chg="add">
          <ac:chgData name="Paula Ferrando" userId="bbc01c628ffcd16f" providerId="LiveId" clId="{B2A48B9E-C1AC-40F9-B7D0-E206BA82C879}" dt="2025-11-06T08:32:28.539" v="4774" actId="9405"/>
          <ac:inkMkLst>
            <pc:docMk/>
            <pc:sldMk cId="4033922114" sldId="1471"/>
            <ac:inkMk id="11" creationId="{220245C1-73AE-3674-02B8-154028A57A2B}"/>
          </ac:inkMkLst>
        </pc:inkChg>
        <pc:inkChg chg="add">
          <ac:chgData name="Paula Ferrando" userId="bbc01c628ffcd16f" providerId="LiveId" clId="{B2A48B9E-C1AC-40F9-B7D0-E206BA82C879}" dt="2025-11-06T08:32:33.490" v="4775" actId="9405"/>
          <ac:inkMkLst>
            <pc:docMk/>
            <pc:sldMk cId="4033922114" sldId="1471"/>
            <ac:inkMk id="12" creationId="{9D09017F-436C-A9CA-0CCA-8F1BDF736B67}"/>
          </ac:inkMkLst>
        </pc:inkChg>
        <pc:inkChg chg="add">
          <ac:chgData name="Paula Ferrando" userId="bbc01c628ffcd16f" providerId="LiveId" clId="{B2A48B9E-C1AC-40F9-B7D0-E206BA82C879}" dt="2025-11-06T08:32:40.746" v="4776" actId="9405"/>
          <ac:inkMkLst>
            <pc:docMk/>
            <pc:sldMk cId="4033922114" sldId="1471"/>
            <ac:inkMk id="13" creationId="{18DFA17E-2DE8-8DD0-E219-BAA2D99F14BC}"/>
          </ac:inkMkLst>
        </pc:inkChg>
        <pc:inkChg chg="add">
          <ac:chgData name="Paula Ferrando" userId="bbc01c628ffcd16f" providerId="LiveId" clId="{B2A48B9E-C1AC-40F9-B7D0-E206BA82C879}" dt="2025-11-06T08:32:49.247" v="4777" actId="9405"/>
          <ac:inkMkLst>
            <pc:docMk/>
            <pc:sldMk cId="4033922114" sldId="1471"/>
            <ac:inkMk id="14" creationId="{DB46E990-415B-BBE5-2F1E-2C6428738161}"/>
          </ac:inkMkLst>
        </pc:inkChg>
        <pc:inkChg chg="add del">
          <ac:chgData name="Paula Ferrando" userId="bbc01c628ffcd16f" providerId="LiveId" clId="{B2A48B9E-C1AC-40F9-B7D0-E206BA82C879}" dt="2025-11-06T08:32:56.085" v="4779"/>
          <ac:inkMkLst>
            <pc:docMk/>
            <pc:sldMk cId="4033922114" sldId="1471"/>
            <ac:inkMk id="15" creationId="{F7DA83EA-81E7-E3BD-C26D-7003D54F35CB}"/>
          </ac:inkMkLst>
        </pc:inkChg>
        <pc:inkChg chg="add">
          <ac:chgData name="Paula Ferrando" userId="bbc01c628ffcd16f" providerId="LiveId" clId="{B2A48B9E-C1AC-40F9-B7D0-E206BA82C879}" dt="2025-11-06T08:32:56.085" v="4779"/>
          <ac:inkMkLst>
            <pc:docMk/>
            <pc:sldMk cId="4033922114" sldId="1471"/>
            <ac:inkMk id="16" creationId="{568C2516-3BF7-959A-20B1-FCFD0E6B72DA}"/>
          </ac:inkMkLst>
        </pc:inkChg>
        <pc:inkChg chg="add">
          <ac:chgData name="Paula Ferrando" userId="bbc01c628ffcd16f" providerId="LiveId" clId="{B2A48B9E-C1AC-40F9-B7D0-E206BA82C879}" dt="2025-11-06T08:33:02.844" v="4780" actId="9405"/>
          <ac:inkMkLst>
            <pc:docMk/>
            <pc:sldMk cId="4033922114" sldId="1471"/>
            <ac:inkMk id="17" creationId="{3EF582F0-E079-20B4-9114-49B34948D9A0}"/>
          </ac:inkMkLst>
        </pc:inkChg>
        <pc:inkChg chg="add del">
          <ac:chgData name="Paula Ferrando" userId="bbc01c628ffcd16f" providerId="LiveId" clId="{B2A48B9E-C1AC-40F9-B7D0-E206BA82C879}" dt="2025-11-06T08:33:05.275" v="4782"/>
          <ac:inkMkLst>
            <pc:docMk/>
            <pc:sldMk cId="4033922114" sldId="1471"/>
            <ac:inkMk id="18" creationId="{FA04056A-642E-7B26-9C8C-1B69193FA6A2}"/>
          </ac:inkMkLst>
        </pc:inkChg>
        <pc:inkChg chg="add">
          <ac:chgData name="Paula Ferrando" userId="bbc01c628ffcd16f" providerId="LiveId" clId="{B2A48B9E-C1AC-40F9-B7D0-E206BA82C879}" dt="2025-11-06T08:33:05.275" v="4782"/>
          <ac:inkMkLst>
            <pc:docMk/>
            <pc:sldMk cId="4033922114" sldId="1471"/>
            <ac:inkMk id="19" creationId="{135B9426-3FAD-3BE9-CC7B-9125F04115DE}"/>
          </ac:inkMkLst>
        </pc:inkChg>
        <pc:inkChg chg="add mod">
          <ac:chgData name="Paula Ferrando" userId="bbc01c628ffcd16f" providerId="LiveId" clId="{B2A48B9E-C1AC-40F9-B7D0-E206BA82C879}" dt="2025-11-06T08:33:16.559" v="4785"/>
          <ac:inkMkLst>
            <pc:docMk/>
            <pc:sldMk cId="4033922114" sldId="1471"/>
            <ac:inkMk id="21" creationId="{FCF32C3D-3ED4-FD5E-1E41-717D1F9D3AE1}"/>
          </ac:inkMkLst>
        </pc:inkChg>
        <pc:inkChg chg="add mod">
          <ac:chgData name="Paula Ferrando" userId="bbc01c628ffcd16f" providerId="LiveId" clId="{B2A48B9E-C1AC-40F9-B7D0-E206BA82C879}" dt="2025-11-06T08:33:16.559" v="4785"/>
          <ac:inkMkLst>
            <pc:docMk/>
            <pc:sldMk cId="4033922114" sldId="1471"/>
            <ac:inkMk id="22" creationId="{15DF7119-EFFA-6063-5F42-7557EEEABA15}"/>
          </ac:inkMkLst>
        </pc:inkChg>
        <pc:inkChg chg="add">
          <ac:chgData name="Paula Ferrando" userId="bbc01c628ffcd16f" providerId="LiveId" clId="{B2A48B9E-C1AC-40F9-B7D0-E206BA82C879}" dt="2025-11-06T08:33:26.379" v="4786" actId="9405"/>
          <ac:inkMkLst>
            <pc:docMk/>
            <pc:sldMk cId="4033922114" sldId="1471"/>
            <ac:inkMk id="24" creationId="{A6E37E95-75CC-D956-E767-98B239FE2174}"/>
          </ac:inkMkLst>
        </pc:inkChg>
        <pc:inkChg chg="add del">
          <ac:chgData name="Paula Ferrando" userId="bbc01c628ffcd16f" providerId="LiveId" clId="{B2A48B9E-C1AC-40F9-B7D0-E206BA82C879}" dt="2025-11-06T08:33:33.338" v="4788" actId="9405"/>
          <ac:inkMkLst>
            <pc:docMk/>
            <pc:sldMk cId="4033922114" sldId="1471"/>
            <ac:inkMk id="25" creationId="{59023797-5424-B69E-54A0-68AFD2F41A5E}"/>
          </ac:inkMkLst>
        </pc:inkChg>
        <pc:inkChg chg="add del">
          <ac:chgData name="Paula Ferrando" userId="bbc01c628ffcd16f" providerId="LiveId" clId="{B2A48B9E-C1AC-40F9-B7D0-E206BA82C879}" dt="2025-11-06T08:33:36.716" v="4790"/>
          <ac:inkMkLst>
            <pc:docMk/>
            <pc:sldMk cId="4033922114" sldId="1471"/>
            <ac:inkMk id="26" creationId="{24CEB014-3FB2-9F0C-3F30-AF1E1FFDBCDA}"/>
          </ac:inkMkLst>
        </pc:inkChg>
        <pc:inkChg chg="add mod">
          <ac:chgData name="Paula Ferrando" userId="bbc01c628ffcd16f" providerId="LiveId" clId="{B2A48B9E-C1AC-40F9-B7D0-E206BA82C879}" dt="2025-11-06T08:33:38.054" v="4791"/>
          <ac:inkMkLst>
            <pc:docMk/>
            <pc:sldMk cId="4033922114" sldId="1471"/>
            <ac:inkMk id="27" creationId="{88A669B3-4033-4AF5-D2E3-36E40E955FF5}"/>
          </ac:inkMkLst>
        </pc:inkChg>
      </pc:sldChg>
      <pc:sldChg chg="addSp delSp modSp add mod">
        <pc:chgData name="Paula Ferrando" userId="bbc01c628ffcd16f" providerId="LiveId" clId="{B2A48B9E-C1AC-40F9-B7D0-E206BA82C879}" dt="2025-11-06T10:30:02.763" v="6221" actId="20577"/>
        <pc:sldMkLst>
          <pc:docMk/>
          <pc:sldMk cId="3386642963" sldId="1472"/>
        </pc:sldMkLst>
        <pc:spChg chg="mod">
          <ac:chgData name="Paula Ferrando" userId="bbc01c628ffcd16f" providerId="LiveId" clId="{B2A48B9E-C1AC-40F9-B7D0-E206BA82C879}" dt="2025-11-06T10:30:02.763" v="6221" actId="20577"/>
          <ac:spMkLst>
            <pc:docMk/>
            <pc:sldMk cId="3386642963" sldId="1472"/>
            <ac:spMk id="2" creationId="{1E446EB6-9BA0-B78B-2692-6E0E9A2D986B}"/>
          </ac:spMkLst>
        </pc:spChg>
        <pc:spChg chg="mod">
          <ac:chgData name="Paula Ferrando" userId="bbc01c628ffcd16f" providerId="LiveId" clId="{B2A48B9E-C1AC-40F9-B7D0-E206BA82C879}" dt="2025-11-06T08:48:15.788" v="4849" actId="14100"/>
          <ac:spMkLst>
            <pc:docMk/>
            <pc:sldMk cId="3386642963" sldId="1472"/>
            <ac:spMk id="4" creationId="{183F2E87-0A0E-F202-5CD6-76909F3F793C}"/>
          </ac:spMkLst>
        </pc:spChg>
        <pc:spChg chg="mod">
          <ac:chgData name="Paula Ferrando" userId="bbc01c628ffcd16f" providerId="LiveId" clId="{B2A48B9E-C1AC-40F9-B7D0-E206BA82C879}" dt="2025-11-06T08:50:48.039" v="5089" actId="14100"/>
          <ac:spMkLst>
            <pc:docMk/>
            <pc:sldMk cId="3386642963" sldId="1472"/>
            <ac:spMk id="6" creationId="{8DEE40ED-4D95-44D8-861D-816573877FD0}"/>
          </ac:spMkLst>
        </pc:spChg>
        <pc:spChg chg="add mod">
          <ac:chgData name="Paula Ferrando" userId="bbc01c628ffcd16f" providerId="LiveId" clId="{B2A48B9E-C1AC-40F9-B7D0-E206BA82C879}" dt="2025-11-06T08:48:19.520" v="4851" actId="1076"/>
          <ac:spMkLst>
            <pc:docMk/>
            <pc:sldMk cId="3386642963" sldId="1472"/>
            <ac:spMk id="7" creationId="{BEE9A957-64D1-8A76-0756-225CBA380371}"/>
          </ac:spMkLst>
        </pc:spChg>
        <pc:spChg chg="del">
          <ac:chgData name="Paula Ferrando" userId="bbc01c628ffcd16f" providerId="LiveId" clId="{B2A48B9E-C1AC-40F9-B7D0-E206BA82C879}" dt="2025-11-06T08:45:57.787" v="4815" actId="478"/>
          <ac:spMkLst>
            <pc:docMk/>
            <pc:sldMk cId="3386642963" sldId="1472"/>
            <ac:spMk id="8" creationId="{3881AF4F-961C-0D8D-2FB1-B487E305355B}"/>
          </ac:spMkLst>
        </pc:spChg>
        <pc:spChg chg="del">
          <ac:chgData name="Paula Ferrando" userId="bbc01c628ffcd16f" providerId="LiveId" clId="{B2A48B9E-C1AC-40F9-B7D0-E206BA82C879}" dt="2025-11-06T08:45:58.893" v="4816" actId="478"/>
          <ac:spMkLst>
            <pc:docMk/>
            <pc:sldMk cId="3386642963" sldId="1472"/>
            <ac:spMk id="10" creationId="{704F078E-E8E9-B4E5-D213-797548FBF1AB}"/>
          </ac:spMkLst>
        </pc:spChg>
        <pc:spChg chg="add mod">
          <ac:chgData name="Paula Ferrando" userId="bbc01c628ffcd16f" providerId="LiveId" clId="{B2A48B9E-C1AC-40F9-B7D0-E206BA82C879}" dt="2025-11-06T08:48:29.286" v="4856" actId="1076"/>
          <ac:spMkLst>
            <pc:docMk/>
            <pc:sldMk cId="3386642963" sldId="1472"/>
            <ac:spMk id="15" creationId="{E2182BEB-F50E-76B2-76C7-871B4E044199}"/>
          </ac:spMkLst>
        </pc:spChg>
        <pc:spChg chg="add mod">
          <ac:chgData name="Paula Ferrando" userId="bbc01c628ffcd16f" providerId="LiveId" clId="{B2A48B9E-C1AC-40F9-B7D0-E206BA82C879}" dt="2025-11-06T08:50:16.082" v="5087" actId="20577"/>
          <ac:spMkLst>
            <pc:docMk/>
            <pc:sldMk cId="3386642963" sldId="1472"/>
            <ac:spMk id="18" creationId="{81B27C3F-8B1C-719B-C07D-13BDC3485C36}"/>
          </ac:spMkLst>
        </pc:spChg>
        <pc:spChg chg="add mod">
          <ac:chgData name="Paula Ferrando" userId="bbc01c628ffcd16f" providerId="LiveId" clId="{B2A48B9E-C1AC-40F9-B7D0-E206BA82C879}" dt="2025-11-06T08:52:17.415" v="5136" actId="1076"/>
          <ac:spMkLst>
            <pc:docMk/>
            <pc:sldMk cId="3386642963" sldId="1472"/>
            <ac:spMk id="25" creationId="{15240BA1-6BD6-8404-D665-E8AED4C2DF97}"/>
          </ac:spMkLst>
        </pc:spChg>
        <pc:grpChg chg="del">
          <ac:chgData name="Paula Ferrando" userId="bbc01c628ffcd16f" providerId="LiveId" clId="{B2A48B9E-C1AC-40F9-B7D0-E206BA82C879}" dt="2025-11-06T08:46:02.677" v="4819" actId="478"/>
          <ac:grpSpMkLst>
            <pc:docMk/>
            <pc:sldMk cId="3386642963" sldId="1472"/>
            <ac:grpSpMk id="23" creationId="{BA591A9E-DBAF-4ECD-D605-0A435A33974D}"/>
          </ac:grpSpMkLst>
        </pc:grpChg>
        <pc:picChg chg="del">
          <ac:chgData name="Paula Ferrando" userId="bbc01c628ffcd16f" providerId="LiveId" clId="{B2A48B9E-C1AC-40F9-B7D0-E206BA82C879}" dt="2025-11-06T08:43:01.901" v="4796" actId="478"/>
          <ac:picMkLst>
            <pc:docMk/>
            <pc:sldMk cId="3386642963" sldId="1472"/>
            <ac:picMk id="9" creationId="{8B1AFB8A-3434-9B8F-AD48-1717984A60C0}"/>
          </ac:picMkLst>
        </pc:picChg>
        <pc:picChg chg="add mod">
          <ac:chgData name="Paula Ferrando" userId="bbc01c628ffcd16f" providerId="LiveId" clId="{B2A48B9E-C1AC-40F9-B7D0-E206BA82C879}" dt="2025-11-06T08:51:09.180" v="5096" actId="1076"/>
          <ac:picMkLst>
            <pc:docMk/>
            <pc:sldMk cId="3386642963" sldId="1472"/>
            <ac:picMk id="32770" creationId="{A37C9FA4-6EC7-FEAA-9707-D66AD4D16957}"/>
          </ac:picMkLst>
        </pc:picChg>
        <pc:inkChg chg="del">
          <ac:chgData name="Paula Ferrando" userId="bbc01c628ffcd16f" providerId="LiveId" clId="{B2A48B9E-C1AC-40F9-B7D0-E206BA82C879}" dt="2025-11-06T08:43:03.042" v="4797" actId="478"/>
          <ac:inkMkLst>
            <pc:docMk/>
            <pc:sldMk cId="3386642963" sldId="1472"/>
            <ac:inkMk id="11" creationId="{C6EB98EE-9291-A8AA-4A78-525B2BB6E38C}"/>
          </ac:inkMkLst>
        </pc:inkChg>
        <pc:inkChg chg="del">
          <ac:chgData name="Paula Ferrando" userId="bbc01c628ffcd16f" providerId="LiveId" clId="{B2A48B9E-C1AC-40F9-B7D0-E206BA82C879}" dt="2025-11-06T08:43:04.495" v="4798" actId="478"/>
          <ac:inkMkLst>
            <pc:docMk/>
            <pc:sldMk cId="3386642963" sldId="1472"/>
            <ac:inkMk id="12" creationId="{33359A7D-FEEC-8607-84C8-3FB4DABF392B}"/>
          </ac:inkMkLst>
        </pc:inkChg>
        <pc:inkChg chg="del">
          <ac:chgData name="Paula Ferrando" userId="bbc01c628ffcd16f" providerId="LiveId" clId="{B2A48B9E-C1AC-40F9-B7D0-E206BA82C879}" dt="2025-11-06T08:43:06.708" v="4799" actId="478"/>
          <ac:inkMkLst>
            <pc:docMk/>
            <pc:sldMk cId="3386642963" sldId="1472"/>
            <ac:inkMk id="13" creationId="{72E0A788-8611-7C5D-E6A1-04EB6685058B}"/>
          </ac:inkMkLst>
        </pc:inkChg>
        <pc:inkChg chg="del">
          <ac:chgData name="Paula Ferrando" userId="bbc01c628ffcd16f" providerId="LiveId" clId="{B2A48B9E-C1AC-40F9-B7D0-E206BA82C879}" dt="2025-11-06T08:46:00.365" v="4817" actId="478"/>
          <ac:inkMkLst>
            <pc:docMk/>
            <pc:sldMk cId="3386642963" sldId="1472"/>
            <ac:inkMk id="14" creationId="{B8A92F7E-9C3E-980B-A75D-96365CC966B9}"/>
          </ac:inkMkLst>
        </pc:inkChg>
        <pc:inkChg chg="del">
          <ac:chgData name="Paula Ferrando" userId="bbc01c628ffcd16f" providerId="LiveId" clId="{B2A48B9E-C1AC-40F9-B7D0-E206BA82C879}" dt="2025-11-06T08:46:01.471" v="4818" actId="478"/>
          <ac:inkMkLst>
            <pc:docMk/>
            <pc:sldMk cId="3386642963" sldId="1472"/>
            <ac:inkMk id="16" creationId="{0566F2D1-531C-53A0-9823-BC0CEFFA1F44}"/>
          </ac:inkMkLst>
        </pc:inkChg>
        <pc:inkChg chg="del">
          <ac:chgData name="Paula Ferrando" userId="bbc01c628ffcd16f" providerId="LiveId" clId="{B2A48B9E-C1AC-40F9-B7D0-E206BA82C879}" dt="2025-11-06T08:46:04.040" v="4820" actId="478"/>
          <ac:inkMkLst>
            <pc:docMk/>
            <pc:sldMk cId="3386642963" sldId="1472"/>
            <ac:inkMk id="17" creationId="{FE9F2FA1-6F8E-2D76-D07B-8E0960A0EDA6}"/>
          </ac:inkMkLst>
        </pc:inkChg>
        <pc:inkChg chg="del">
          <ac:chgData name="Paula Ferrando" userId="bbc01c628ffcd16f" providerId="LiveId" clId="{B2A48B9E-C1AC-40F9-B7D0-E206BA82C879}" dt="2025-11-06T08:46:04.729" v="4821" actId="478"/>
          <ac:inkMkLst>
            <pc:docMk/>
            <pc:sldMk cId="3386642963" sldId="1472"/>
            <ac:inkMk id="19" creationId="{0AACEA6D-9B66-4298-C6BE-15424413B1B0}"/>
          </ac:inkMkLst>
        </pc:inkChg>
        <pc:inkChg chg="del">
          <ac:chgData name="Paula Ferrando" userId="bbc01c628ffcd16f" providerId="LiveId" clId="{B2A48B9E-C1AC-40F9-B7D0-E206BA82C879}" dt="2025-11-06T08:43:07.598" v="4800" actId="478"/>
          <ac:inkMkLst>
            <pc:docMk/>
            <pc:sldMk cId="3386642963" sldId="1472"/>
            <ac:inkMk id="24" creationId="{E9E2BE70-443A-7D53-5D69-1D15D939F129}"/>
          </ac:inkMkLst>
        </pc:inkChg>
        <pc:inkChg chg="del">
          <ac:chgData name="Paula Ferrando" userId="bbc01c628ffcd16f" providerId="LiveId" clId="{B2A48B9E-C1AC-40F9-B7D0-E206BA82C879}" dt="2025-11-06T08:43:08.326" v="4801" actId="478"/>
          <ac:inkMkLst>
            <pc:docMk/>
            <pc:sldMk cId="3386642963" sldId="1472"/>
            <ac:inkMk id="27" creationId="{A0DF14CD-5C27-11F2-2DAC-8D8F1885E95C}"/>
          </ac:inkMkLst>
        </pc:inkChg>
      </pc:sldChg>
      <pc:sldChg chg="modSp add mod ord">
        <pc:chgData name="Paula Ferrando" userId="bbc01c628ffcd16f" providerId="LiveId" clId="{B2A48B9E-C1AC-40F9-B7D0-E206BA82C879}" dt="2025-11-06T08:52:59.507" v="5141" actId="207"/>
        <pc:sldMkLst>
          <pc:docMk/>
          <pc:sldMk cId="2735989902" sldId="1473"/>
        </pc:sldMkLst>
        <pc:spChg chg="mod">
          <ac:chgData name="Paula Ferrando" userId="bbc01c628ffcd16f" providerId="LiveId" clId="{B2A48B9E-C1AC-40F9-B7D0-E206BA82C879}" dt="2025-11-06T08:52:59.507" v="5141" actId="207"/>
          <ac:spMkLst>
            <pc:docMk/>
            <pc:sldMk cId="2735989902" sldId="1473"/>
            <ac:spMk id="19" creationId="{F03D8FCE-3479-19CF-6B48-87150C41F2AB}"/>
          </ac:spMkLst>
        </pc:spChg>
      </pc:sldChg>
      <pc:sldChg chg="addSp delSp modSp add mod ord">
        <pc:chgData name="Paula Ferrando" userId="bbc01c628ffcd16f" providerId="LiveId" clId="{B2A48B9E-C1AC-40F9-B7D0-E206BA82C879}" dt="2025-11-06T10:29:57.495" v="6220" actId="20577"/>
        <pc:sldMkLst>
          <pc:docMk/>
          <pc:sldMk cId="92679673" sldId="1474"/>
        </pc:sldMkLst>
        <pc:spChg chg="mod">
          <ac:chgData name="Paula Ferrando" userId="bbc01c628ffcd16f" providerId="LiveId" clId="{B2A48B9E-C1AC-40F9-B7D0-E206BA82C879}" dt="2025-11-06T10:29:57.495" v="6220" actId="20577"/>
          <ac:spMkLst>
            <pc:docMk/>
            <pc:sldMk cId="92679673" sldId="1474"/>
            <ac:spMk id="2" creationId="{3D921B79-DB74-9A9A-8049-CA5DC19A77A6}"/>
          </ac:spMkLst>
        </pc:spChg>
        <pc:spChg chg="del">
          <ac:chgData name="Paula Ferrando" userId="bbc01c628ffcd16f" providerId="LiveId" clId="{B2A48B9E-C1AC-40F9-B7D0-E206BA82C879}" dt="2025-11-06T09:06:03.328" v="5154" actId="478"/>
          <ac:spMkLst>
            <pc:docMk/>
            <pc:sldMk cId="92679673" sldId="1474"/>
            <ac:spMk id="4" creationId="{30BA54B8-5D12-D1B2-85FA-54655CF169BD}"/>
          </ac:spMkLst>
        </pc:spChg>
        <pc:spChg chg="mod">
          <ac:chgData name="Paula Ferrando" userId="bbc01c628ffcd16f" providerId="LiveId" clId="{B2A48B9E-C1AC-40F9-B7D0-E206BA82C879}" dt="2025-11-06T09:15:37.095" v="5313" actId="14100"/>
          <ac:spMkLst>
            <pc:docMk/>
            <pc:sldMk cId="92679673" sldId="1474"/>
            <ac:spMk id="6" creationId="{BB2BD83A-586A-B504-68C2-41BB5A4B2520}"/>
          </ac:spMkLst>
        </pc:spChg>
        <pc:spChg chg="del mod">
          <ac:chgData name="Paula Ferrando" userId="bbc01c628ffcd16f" providerId="LiveId" clId="{B2A48B9E-C1AC-40F9-B7D0-E206BA82C879}" dt="2025-11-06T09:17:21.884" v="5329" actId="478"/>
          <ac:spMkLst>
            <pc:docMk/>
            <pc:sldMk cId="92679673" sldId="1474"/>
            <ac:spMk id="7" creationId="{FE092983-08E6-DF96-29C5-459B4A4B68CA}"/>
          </ac:spMkLst>
        </pc:spChg>
        <pc:spChg chg="add mod">
          <ac:chgData name="Paula Ferrando" userId="bbc01c628ffcd16f" providerId="LiveId" clId="{B2A48B9E-C1AC-40F9-B7D0-E206BA82C879}" dt="2025-11-06T09:07:29.949" v="5167" actId="1582"/>
          <ac:spMkLst>
            <pc:docMk/>
            <pc:sldMk cId="92679673" sldId="1474"/>
            <ac:spMk id="9" creationId="{2A273FDF-A4A5-6A99-D48C-ED0ACE284298}"/>
          </ac:spMkLst>
        </pc:spChg>
        <pc:spChg chg="add mod">
          <ac:chgData name="Paula Ferrando" userId="bbc01c628ffcd16f" providerId="LiveId" clId="{B2A48B9E-C1AC-40F9-B7D0-E206BA82C879}" dt="2025-11-06T09:08:25.286" v="5235" actId="1076"/>
          <ac:spMkLst>
            <pc:docMk/>
            <pc:sldMk cId="92679673" sldId="1474"/>
            <ac:spMk id="11" creationId="{A2BCB2D9-E237-D465-EC30-AD7C361FDE4C}"/>
          </ac:spMkLst>
        </pc:spChg>
        <pc:spChg chg="add mod">
          <ac:chgData name="Paula Ferrando" userId="bbc01c628ffcd16f" providerId="LiveId" clId="{B2A48B9E-C1AC-40F9-B7D0-E206BA82C879}" dt="2025-11-06T09:13:12.454" v="5289" actId="1076"/>
          <ac:spMkLst>
            <pc:docMk/>
            <pc:sldMk cId="92679673" sldId="1474"/>
            <ac:spMk id="12" creationId="{54870FD2-AF8F-F1E7-CB42-58AC1B6FDDB0}"/>
          </ac:spMkLst>
        </pc:spChg>
        <pc:spChg chg="mod">
          <ac:chgData name="Paula Ferrando" userId="bbc01c628ffcd16f" providerId="LiveId" clId="{B2A48B9E-C1AC-40F9-B7D0-E206BA82C879}" dt="2025-11-06T09:17:07.542" v="5327" actId="113"/>
          <ac:spMkLst>
            <pc:docMk/>
            <pc:sldMk cId="92679673" sldId="1474"/>
            <ac:spMk id="15" creationId="{916E5233-7BB2-CDD9-C5B6-3FAA2BBED865}"/>
          </ac:spMkLst>
        </pc:spChg>
        <pc:spChg chg="del">
          <ac:chgData name="Paula Ferrando" userId="bbc01c628ffcd16f" providerId="LiveId" clId="{B2A48B9E-C1AC-40F9-B7D0-E206BA82C879}" dt="2025-11-06T09:17:20.387" v="5328" actId="478"/>
          <ac:spMkLst>
            <pc:docMk/>
            <pc:sldMk cId="92679673" sldId="1474"/>
            <ac:spMk id="18" creationId="{E05D162B-336A-3C3F-0DC5-28AB34FAFEB1}"/>
          </ac:spMkLst>
        </pc:spChg>
        <pc:spChg chg="mod">
          <ac:chgData name="Paula Ferrando" userId="bbc01c628ffcd16f" providerId="LiveId" clId="{B2A48B9E-C1AC-40F9-B7D0-E206BA82C879}" dt="2025-11-06T09:05:53.460" v="5150"/>
          <ac:spMkLst>
            <pc:docMk/>
            <pc:sldMk cId="92679673" sldId="1474"/>
            <ac:spMk id="20" creationId="{2F376A33-17CF-0109-9763-7B09D033A749}"/>
          </ac:spMkLst>
        </pc:spChg>
        <pc:spChg chg="add mod">
          <ac:chgData name="Paula Ferrando" userId="bbc01c628ffcd16f" providerId="LiveId" clId="{B2A48B9E-C1AC-40F9-B7D0-E206BA82C879}" dt="2025-11-06T09:18:23.924" v="5342" actId="113"/>
          <ac:spMkLst>
            <pc:docMk/>
            <pc:sldMk cId="92679673" sldId="1474"/>
            <ac:spMk id="24" creationId="{574D80D4-90DF-4607-47DD-C3C0967E949A}"/>
          </ac:spMkLst>
        </pc:spChg>
        <pc:spChg chg="del">
          <ac:chgData name="Paula Ferrando" userId="bbc01c628ffcd16f" providerId="LiveId" clId="{B2A48B9E-C1AC-40F9-B7D0-E206BA82C879}" dt="2025-11-06T09:05:58.987" v="5153" actId="478"/>
          <ac:spMkLst>
            <pc:docMk/>
            <pc:sldMk cId="92679673" sldId="1474"/>
            <ac:spMk id="25" creationId="{04E32BD5-7CB8-405C-1538-E4E97EA658B0}"/>
          </ac:spMkLst>
        </pc:spChg>
        <pc:spChg chg="add">
          <ac:chgData name="Paula Ferrando" userId="bbc01c628ffcd16f" providerId="LiveId" clId="{B2A48B9E-C1AC-40F9-B7D0-E206BA82C879}" dt="2025-11-06T09:19:25.637" v="5353"/>
          <ac:spMkLst>
            <pc:docMk/>
            <pc:sldMk cId="92679673" sldId="1474"/>
            <ac:spMk id="33" creationId="{E8E6ABF2-B334-B618-0A45-E44C935352F1}"/>
          </ac:spMkLst>
        </pc:spChg>
        <pc:grpChg chg="del mod">
          <ac:chgData name="Paula Ferrando" userId="bbc01c628ffcd16f" providerId="LiveId" clId="{B2A48B9E-C1AC-40F9-B7D0-E206BA82C879}" dt="2025-11-06T09:19:01.969" v="5352"/>
          <ac:grpSpMkLst>
            <pc:docMk/>
            <pc:sldMk cId="92679673" sldId="1474"/>
            <ac:grpSpMk id="19" creationId="{A5E73CD2-D4CB-C530-F29B-66615FAC0918}"/>
          </ac:grpSpMkLst>
        </pc:grpChg>
        <pc:grpChg chg="del mod">
          <ac:chgData name="Paula Ferrando" userId="bbc01c628ffcd16f" providerId="LiveId" clId="{B2A48B9E-C1AC-40F9-B7D0-E206BA82C879}" dt="2025-11-06T09:19:01.969" v="5352"/>
          <ac:grpSpMkLst>
            <pc:docMk/>
            <pc:sldMk cId="92679673" sldId="1474"/>
            <ac:grpSpMk id="23" creationId="{1F3653F0-7F30-A1B9-1E0F-0F11D5B42123}"/>
          </ac:grpSpMkLst>
        </pc:grpChg>
        <pc:grpChg chg="mod">
          <ac:chgData name="Paula Ferrando" userId="bbc01c628ffcd16f" providerId="LiveId" clId="{B2A48B9E-C1AC-40F9-B7D0-E206BA82C879}" dt="2025-11-06T09:19:01.969" v="5352"/>
          <ac:grpSpMkLst>
            <pc:docMk/>
            <pc:sldMk cId="92679673" sldId="1474"/>
            <ac:grpSpMk id="32" creationId="{B74578EE-5A27-D2F1-B28A-3845FA603930}"/>
          </ac:grpSpMkLst>
        </pc:grpChg>
        <pc:picChg chg="add mod">
          <ac:chgData name="Paula Ferrando" userId="bbc01c628ffcd16f" providerId="LiveId" clId="{B2A48B9E-C1AC-40F9-B7D0-E206BA82C879}" dt="2025-11-06T09:06:51.078" v="5162" actId="1076"/>
          <ac:picMkLst>
            <pc:docMk/>
            <pc:sldMk cId="92679673" sldId="1474"/>
            <ac:picMk id="8" creationId="{9787C365-2A14-6B6E-F3F2-B52CE4F3DC23}"/>
          </ac:picMkLst>
        </pc:picChg>
        <pc:picChg chg="add mod">
          <ac:chgData name="Paula Ferrando" userId="bbc01c628ffcd16f" providerId="LiveId" clId="{B2A48B9E-C1AC-40F9-B7D0-E206BA82C879}" dt="2025-11-06T09:12:54.494" v="5239" actId="1076"/>
          <ac:picMkLst>
            <pc:docMk/>
            <pc:sldMk cId="92679673" sldId="1474"/>
            <ac:picMk id="10" creationId="{B8489B38-C9B2-A163-8134-984B5110689E}"/>
          </ac:picMkLst>
        </pc:picChg>
        <pc:picChg chg="del">
          <ac:chgData name="Paula Ferrando" userId="bbc01c628ffcd16f" providerId="LiveId" clId="{B2A48B9E-C1AC-40F9-B7D0-E206BA82C879}" dt="2025-11-06T09:05:56.214" v="5151" actId="478"/>
          <ac:picMkLst>
            <pc:docMk/>
            <pc:sldMk cId="92679673" sldId="1474"/>
            <ac:picMk id="29698" creationId="{B7A04FDD-1FC5-5423-759D-7FECC769E6D4}"/>
          </ac:picMkLst>
        </pc:picChg>
        <pc:picChg chg="del">
          <ac:chgData name="Paula Ferrando" userId="bbc01c628ffcd16f" providerId="LiveId" clId="{B2A48B9E-C1AC-40F9-B7D0-E206BA82C879}" dt="2025-11-06T09:05:57.064" v="5152" actId="478"/>
          <ac:picMkLst>
            <pc:docMk/>
            <pc:sldMk cId="92679673" sldId="1474"/>
            <ac:picMk id="32770" creationId="{C1ABF188-1748-8AEF-AAEA-CBEAF9270C0B}"/>
          </ac:picMkLst>
        </pc:picChg>
        <pc:picChg chg="add mod">
          <ac:chgData name="Paula Ferrando" userId="bbc01c628ffcd16f" providerId="LiveId" clId="{B2A48B9E-C1AC-40F9-B7D0-E206BA82C879}" dt="2025-11-06T09:13:57.004" v="5295" actId="1076"/>
          <ac:picMkLst>
            <pc:docMk/>
            <pc:sldMk cId="92679673" sldId="1474"/>
            <ac:picMk id="34818" creationId="{8F659521-B12A-E7C3-4A1D-FBC8BC27C0D8}"/>
          </ac:picMkLst>
        </pc:picChg>
        <pc:inkChg chg="add del">
          <ac:chgData name="Paula Ferrando" userId="bbc01c628ffcd16f" providerId="LiveId" clId="{B2A48B9E-C1AC-40F9-B7D0-E206BA82C879}" dt="2025-11-06T09:14:13.819" v="5297" actId="9405"/>
          <ac:inkMkLst>
            <pc:docMk/>
            <pc:sldMk cId="92679673" sldId="1474"/>
            <ac:inkMk id="13" creationId="{29A0E1CB-715C-547A-9B54-CD1E3BAD717C}"/>
          </ac:inkMkLst>
        </pc:inkChg>
        <pc:inkChg chg="add del">
          <ac:chgData name="Paula Ferrando" userId="bbc01c628ffcd16f" providerId="LiveId" clId="{B2A48B9E-C1AC-40F9-B7D0-E206BA82C879}" dt="2025-11-06T09:14:16.878" v="5299" actId="9405"/>
          <ac:inkMkLst>
            <pc:docMk/>
            <pc:sldMk cId="92679673" sldId="1474"/>
            <ac:inkMk id="14" creationId="{5D62AAF0-1ADD-E6B9-9278-E6E1E48E54FD}"/>
          </ac:inkMkLst>
        </pc:inkChg>
        <pc:inkChg chg="add mod">
          <ac:chgData name="Paula Ferrando" userId="bbc01c628ffcd16f" providerId="LiveId" clId="{B2A48B9E-C1AC-40F9-B7D0-E206BA82C879}" dt="2025-11-06T09:19:01.969" v="5352"/>
          <ac:inkMkLst>
            <pc:docMk/>
            <pc:sldMk cId="92679673" sldId="1474"/>
            <ac:inkMk id="16" creationId="{3BB7D62D-F018-558F-F292-3FEDCA419B42}"/>
          </ac:inkMkLst>
        </pc:inkChg>
        <pc:inkChg chg="add mod">
          <ac:chgData name="Paula Ferrando" userId="bbc01c628ffcd16f" providerId="LiveId" clId="{B2A48B9E-C1AC-40F9-B7D0-E206BA82C879}" dt="2025-11-06T09:19:01.969" v="5352"/>
          <ac:inkMkLst>
            <pc:docMk/>
            <pc:sldMk cId="92679673" sldId="1474"/>
            <ac:inkMk id="17" creationId="{CCE4D409-6B1A-FB8E-B088-19A67A217631}"/>
          </ac:inkMkLst>
        </pc:inkChg>
        <pc:inkChg chg="add mod">
          <ac:chgData name="Paula Ferrando" userId="bbc01c628ffcd16f" providerId="LiveId" clId="{B2A48B9E-C1AC-40F9-B7D0-E206BA82C879}" dt="2025-11-06T09:19:01.969" v="5352"/>
          <ac:inkMkLst>
            <pc:docMk/>
            <pc:sldMk cId="92679673" sldId="1474"/>
            <ac:inkMk id="21" creationId="{686557C2-B85A-11C4-0667-38A5123A55AB}"/>
          </ac:inkMkLst>
        </pc:inkChg>
        <pc:inkChg chg="add mod">
          <ac:chgData name="Paula Ferrando" userId="bbc01c628ffcd16f" providerId="LiveId" clId="{B2A48B9E-C1AC-40F9-B7D0-E206BA82C879}" dt="2025-11-06T09:19:01.969" v="5352"/>
          <ac:inkMkLst>
            <pc:docMk/>
            <pc:sldMk cId="92679673" sldId="1474"/>
            <ac:inkMk id="22" creationId="{B0056DC6-86FE-5A9F-4393-1357AAD7510A}"/>
          </ac:inkMkLst>
        </pc:inkChg>
        <pc:inkChg chg="add del">
          <ac:chgData name="Paula Ferrando" userId="bbc01c628ffcd16f" providerId="LiveId" clId="{B2A48B9E-C1AC-40F9-B7D0-E206BA82C879}" dt="2025-11-06T09:18:39.692" v="5344" actId="9405"/>
          <ac:inkMkLst>
            <pc:docMk/>
            <pc:sldMk cId="92679673" sldId="1474"/>
            <ac:inkMk id="26" creationId="{B346A193-BDA6-FF28-1E31-3EC0E07A905C}"/>
          </ac:inkMkLst>
        </pc:inkChg>
        <pc:inkChg chg="add">
          <ac:chgData name="Paula Ferrando" userId="bbc01c628ffcd16f" providerId="LiveId" clId="{B2A48B9E-C1AC-40F9-B7D0-E206BA82C879}" dt="2025-11-06T09:18:43.007" v="5345" actId="9405"/>
          <ac:inkMkLst>
            <pc:docMk/>
            <pc:sldMk cId="92679673" sldId="1474"/>
            <ac:inkMk id="27" creationId="{51C3CF5A-9F9B-1160-0F4A-D52E61376D72}"/>
          </ac:inkMkLst>
        </pc:inkChg>
        <pc:inkChg chg="add del">
          <ac:chgData name="Paula Ferrando" userId="bbc01c628ffcd16f" providerId="LiveId" clId="{B2A48B9E-C1AC-40F9-B7D0-E206BA82C879}" dt="2025-11-06T09:18:48.268" v="5347" actId="9405"/>
          <ac:inkMkLst>
            <pc:docMk/>
            <pc:sldMk cId="92679673" sldId="1474"/>
            <ac:inkMk id="28" creationId="{BBEE1A67-B141-3A97-FE9D-CF3C4C5688C2}"/>
          </ac:inkMkLst>
        </pc:inkChg>
        <pc:inkChg chg="add del">
          <ac:chgData name="Paula Ferrando" userId="bbc01c628ffcd16f" providerId="LiveId" clId="{B2A48B9E-C1AC-40F9-B7D0-E206BA82C879}" dt="2025-11-06T09:18:53.726" v="5349" actId="9405"/>
          <ac:inkMkLst>
            <pc:docMk/>
            <pc:sldMk cId="92679673" sldId="1474"/>
            <ac:inkMk id="29" creationId="{B1F6A770-2C1D-2746-FF9B-E1A9C082E7CD}"/>
          </ac:inkMkLst>
        </pc:inkChg>
        <pc:inkChg chg="add">
          <ac:chgData name="Paula Ferrando" userId="bbc01c628ffcd16f" providerId="LiveId" clId="{B2A48B9E-C1AC-40F9-B7D0-E206BA82C879}" dt="2025-11-06T09:18:56.755" v="5350" actId="9405"/>
          <ac:inkMkLst>
            <pc:docMk/>
            <pc:sldMk cId="92679673" sldId="1474"/>
            <ac:inkMk id="30" creationId="{D91AA76E-B08D-26C8-1397-FF9FD17C16F6}"/>
          </ac:inkMkLst>
        </pc:inkChg>
        <pc:inkChg chg="add mod">
          <ac:chgData name="Paula Ferrando" userId="bbc01c628ffcd16f" providerId="LiveId" clId="{B2A48B9E-C1AC-40F9-B7D0-E206BA82C879}" dt="2025-11-06T09:19:01.969" v="5352"/>
          <ac:inkMkLst>
            <pc:docMk/>
            <pc:sldMk cId="92679673" sldId="1474"/>
            <ac:inkMk id="31" creationId="{F97BD707-5228-BD49-2F16-793853163D75}"/>
          </ac:inkMkLst>
        </pc:inkChg>
      </pc:sldChg>
      <pc:sldChg chg="add del ord">
        <pc:chgData name="Paula Ferrando" userId="bbc01c628ffcd16f" providerId="LiveId" clId="{B2A48B9E-C1AC-40F9-B7D0-E206BA82C879}" dt="2025-11-06T09:05:36.084" v="5146"/>
        <pc:sldMkLst>
          <pc:docMk/>
          <pc:sldMk cId="1509219607" sldId="1474"/>
        </pc:sldMkLst>
      </pc:sldChg>
      <pc:sldChg chg="addSp delSp modSp add mod">
        <pc:chgData name="Paula Ferrando" userId="bbc01c628ffcd16f" providerId="LiveId" clId="{B2A48B9E-C1AC-40F9-B7D0-E206BA82C879}" dt="2025-11-06T10:29:54.163" v="6219" actId="20577"/>
        <pc:sldMkLst>
          <pc:docMk/>
          <pc:sldMk cId="4286945521" sldId="1475"/>
        </pc:sldMkLst>
        <pc:spChg chg="mod">
          <ac:chgData name="Paula Ferrando" userId="bbc01c628ffcd16f" providerId="LiveId" clId="{B2A48B9E-C1AC-40F9-B7D0-E206BA82C879}" dt="2025-11-06T10:29:54.163" v="6219" actId="20577"/>
          <ac:spMkLst>
            <pc:docMk/>
            <pc:sldMk cId="4286945521" sldId="1475"/>
            <ac:spMk id="2" creationId="{4DF8171C-6442-E0E5-21C2-DAD8E32EAB61}"/>
          </ac:spMkLst>
        </pc:spChg>
        <pc:spChg chg="mod">
          <ac:chgData name="Paula Ferrando" userId="bbc01c628ffcd16f" providerId="LiveId" clId="{B2A48B9E-C1AC-40F9-B7D0-E206BA82C879}" dt="2025-11-06T09:19:37.847" v="5373" actId="20577"/>
          <ac:spMkLst>
            <pc:docMk/>
            <pc:sldMk cId="4286945521" sldId="1475"/>
            <ac:spMk id="6" creationId="{4B1FA238-738A-D873-FD06-09A87BBF9525}"/>
          </ac:spMkLst>
        </pc:spChg>
        <pc:spChg chg="del">
          <ac:chgData name="Paula Ferrando" userId="bbc01c628ffcd16f" providerId="LiveId" clId="{B2A48B9E-C1AC-40F9-B7D0-E206BA82C879}" dt="2025-11-06T09:19:49.181" v="5379" actId="478"/>
          <ac:spMkLst>
            <pc:docMk/>
            <pc:sldMk cId="4286945521" sldId="1475"/>
            <ac:spMk id="9" creationId="{1FD5F451-13DB-D96E-1057-966BC29360F5}"/>
          </ac:spMkLst>
        </pc:spChg>
        <pc:spChg chg="del mod">
          <ac:chgData name="Paula Ferrando" userId="bbc01c628ffcd16f" providerId="LiveId" clId="{B2A48B9E-C1AC-40F9-B7D0-E206BA82C879}" dt="2025-11-06T09:19:56.151" v="5384" actId="478"/>
          <ac:spMkLst>
            <pc:docMk/>
            <pc:sldMk cId="4286945521" sldId="1475"/>
            <ac:spMk id="11" creationId="{9398CC10-482F-FC75-20C7-F192E546F168}"/>
          </ac:spMkLst>
        </pc:spChg>
        <pc:spChg chg="del">
          <ac:chgData name="Paula Ferrando" userId="bbc01c628ffcd16f" providerId="LiveId" clId="{B2A48B9E-C1AC-40F9-B7D0-E206BA82C879}" dt="2025-11-06T09:19:53.415" v="5382" actId="478"/>
          <ac:spMkLst>
            <pc:docMk/>
            <pc:sldMk cId="4286945521" sldId="1475"/>
            <ac:spMk id="12" creationId="{17838BE0-CA1F-DCAF-3AD8-1E91D5D42145}"/>
          </ac:spMkLst>
        </pc:spChg>
        <pc:spChg chg="mod">
          <ac:chgData name="Paula Ferrando" userId="bbc01c628ffcd16f" providerId="LiveId" clId="{B2A48B9E-C1AC-40F9-B7D0-E206BA82C879}" dt="2025-11-06T09:22:48.444" v="5431" actId="14100"/>
          <ac:spMkLst>
            <pc:docMk/>
            <pc:sldMk cId="4286945521" sldId="1475"/>
            <ac:spMk id="15" creationId="{8F3267F7-C0FB-CE8B-60E5-A22F5A3C88F4}"/>
          </ac:spMkLst>
        </pc:spChg>
        <pc:spChg chg="mod">
          <ac:chgData name="Paula Ferrando" userId="bbc01c628ffcd16f" providerId="LiveId" clId="{B2A48B9E-C1AC-40F9-B7D0-E206BA82C879}" dt="2025-11-06T09:25:10.387" v="5479" actId="1076"/>
          <ac:spMkLst>
            <pc:docMk/>
            <pc:sldMk cId="4286945521" sldId="1475"/>
            <ac:spMk id="24" creationId="{49D4D1EF-A5FA-7DA1-81B0-96061F2428DE}"/>
          </ac:spMkLst>
        </pc:spChg>
        <pc:spChg chg="add mod">
          <ac:chgData name="Paula Ferrando" userId="bbc01c628ffcd16f" providerId="LiveId" clId="{B2A48B9E-C1AC-40F9-B7D0-E206BA82C879}" dt="2025-11-06T09:25:52.411" v="5517" actId="1076"/>
          <ac:spMkLst>
            <pc:docMk/>
            <pc:sldMk cId="4286945521" sldId="1475"/>
            <ac:spMk id="26" creationId="{A01BB1F3-D89C-5196-BF38-740C3C9652FF}"/>
          </ac:spMkLst>
        </pc:spChg>
        <pc:spChg chg="add mod">
          <ac:chgData name="Paula Ferrando" userId="bbc01c628ffcd16f" providerId="LiveId" clId="{B2A48B9E-C1AC-40F9-B7D0-E206BA82C879}" dt="2025-11-06T09:29:40.318" v="5559" actId="20577"/>
          <ac:spMkLst>
            <pc:docMk/>
            <pc:sldMk cId="4286945521" sldId="1475"/>
            <ac:spMk id="28" creationId="{E3FA4A1D-C3EC-AF78-4F3E-7D420032A91E}"/>
          </ac:spMkLst>
        </pc:spChg>
        <pc:grpChg chg="del">
          <ac:chgData name="Paula Ferrando" userId="bbc01c628ffcd16f" providerId="LiveId" clId="{B2A48B9E-C1AC-40F9-B7D0-E206BA82C879}" dt="2025-11-06T09:19:41.864" v="5374" actId="478"/>
          <ac:grpSpMkLst>
            <pc:docMk/>
            <pc:sldMk cId="4286945521" sldId="1475"/>
            <ac:grpSpMk id="32" creationId="{01BBA04F-C5B6-63BE-F51C-2F3C80F2E1CB}"/>
          </ac:grpSpMkLst>
        </pc:grpChg>
        <pc:picChg chg="add mod">
          <ac:chgData name="Paula Ferrando" userId="bbc01c628ffcd16f" providerId="LiveId" clId="{B2A48B9E-C1AC-40F9-B7D0-E206BA82C879}" dt="2025-11-06T09:22:49.934" v="5432" actId="1076"/>
          <ac:picMkLst>
            <pc:docMk/>
            <pc:sldMk cId="4286945521" sldId="1475"/>
            <ac:picMk id="7" creationId="{083CCA42-68BC-0C47-1968-509987B78C24}"/>
          </ac:picMkLst>
        </pc:picChg>
        <pc:picChg chg="add del">
          <ac:chgData name="Paula Ferrando" userId="bbc01c628ffcd16f" providerId="LiveId" clId="{B2A48B9E-C1AC-40F9-B7D0-E206BA82C879}" dt="2025-11-06T09:22:25.832" v="5423" actId="478"/>
          <ac:picMkLst>
            <pc:docMk/>
            <pc:sldMk cId="4286945521" sldId="1475"/>
            <ac:picMk id="8" creationId="{D0A84EDD-DDC2-2382-75F7-B5E3948C19B3}"/>
          </ac:picMkLst>
        </pc:picChg>
        <pc:picChg chg="del">
          <ac:chgData name="Paula Ferrando" userId="bbc01c628ffcd16f" providerId="LiveId" clId="{B2A48B9E-C1AC-40F9-B7D0-E206BA82C879}" dt="2025-11-06T09:19:52.071" v="5380" actId="478"/>
          <ac:picMkLst>
            <pc:docMk/>
            <pc:sldMk cId="4286945521" sldId="1475"/>
            <ac:picMk id="10" creationId="{8CB37002-356B-DDA4-1BA8-79FF0E6CBDB4}"/>
          </ac:picMkLst>
        </pc:picChg>
        <pc:picChg chg="add mod">
          <ac:chgData name="Paula Ferrando" userId="bbc01c628ffcd16f" providerId="LiveId" clId="{B2A48B9E-C1AC-40F9-B7D0-E206BA82C879}" dt="2025-11-06T09:23:07.060" v="5445" actId="1036"/>
          <ac:picMkLst>
            <pc:docMk/>
            <pc:sldMk cId="4286945521" sldId="1475"/>
            <ac:picMk id="14" creationId="{32CB5DE3-3951-9459-2396-08958AD5E60C}"/>
          </ac:picMkLst>
        </pc:picChg>
        <pc:picChg chg="add del mod">
          <ac:chgData name="Paula Ferrando" userId="bbc01c628ffcd16f" providerId="LiveId" clId="{B2A48B9E-C1AC-40F9-B7D0-E206BA82C879}" dt="2025-11-06T09:24:46.997" v="5470" actId="478"/>
          <ac:picMkLst>
            <pc:docMk/>
            <pc:sldMk cId="4286945521" sldId="1475"/>
            <ac:picMk id="19" creationId="{9BFEFBF8-D98E-FCAA-A36C-99C7F4DFF815}"/>
          </ac:picMkLst>
        </pc:picChg>
        <pc:picChg chg="add mod">
          <ac:chgData name="Paula Ferrando" userId="bbc01c628ffcd16f" providerId="LiveId" clId="{B2A48B9E-C1AC-40F9-B7D0-E206BA82C879}" dt="2025-11-06T09:25:11.494" v="5480" actId="1076"/>
          <ac:picMkLst>
            <pc:docMk/>
            <pc:sldMk cId="4286945521" sldId="1475"/>
            <ac:picMk id="25" creationId="{9129FDFB-0300-5B7B-B1D9-58196D010CD9}"/>
          </ac:picMkLst>
        </pc:picChg>
        <pc:picChg chg="del">
          <ac:chgData name="Paula Ferrando" userId="bbc01c628ffcd16f" providerId="LiveId" clId="{B2A48B9E-C1AC-40F9-B7D0-E206BA82C879}" dt="2025-11-06T09:19:52.666" v="5381" actId="478"/>
          <ac:picMkLst>
            <pc:docMk/>
            <pc:sldMk cId="4286945521" sldId="1475"/>
            <ac:picMk id="34818" creationId="{5B6B9E75-E7D3-5D03-C802-152FC87414D0}"/>
          </ac:picMkLst>
        </pc:picChg>
        <pc:inkChg chg="del">
          <ac:chgData name="Paula Ferrando" userId="bbc01c628ffcd16f" providerId="LiveId" clId="{B2A48B9E-C1AC-40F9-B7D0-E206BA82C879}" dt="2025-11-06T09:19:43.091" v="5375" actId="478"/>
          <ac:inkMkLst>
            <pc:docMk/>
            <pc:sldMk cId="4286945521" sldId="1475"/>
            <ac:inkMk id="27" creationId="{1CD434D6-C210-C647-A8ED-1ADB85A2EF2B}"/>
          </ac:inkMkLst>
        </pc:inkChg>
        <pc:inkChg chg="del">
          <ac:chgData name="Paula Ferrando" userId="bbc01c628ffcd16f" providerId="LiveId" clId="{B2A48B9E-C1AC-40F9-B7D0-E206BA82C879}" dt="2025-11-06T09:19:47.942" v="5378" actId="478"/>
          <ac:inkMkLst>
            <pc:docMk/>
            <pc:sldMk cId="4286945521" sldId="1475"/>
            <ac:inkMk id="30" creationId="{99929AA6-2909-9693-1E00-85B8647B4D84}"/>
          </ac:inkMkLst>
        </pc:inkChg>
      </pc:sldChg>
      <pc:sldChg chg="addSp delSp modSp add mod ord">
        <pc:chgData name="Paula Ferrando" userId="bbc01c628ffcd16f" providerId="LiveId" clId="{B2A48B9E-C1AC-40F9-B7D0-E206BA82C879}" dt="2025-11-06T10:29:51.297" v="6218" actId="20577"/>
        <pc:sldMkLst>
          <pc:docMk/>
          <pc:sldMk cId="1792475716" sldId="1476"/>
        </pc:sldMkLst>
        <pc:spChg chg="mod">
          <ac:chgData name="Paula Ferrando" userId="bbc01c628ffcd16f" providerId="LiveId" clId="{B2A48B9E-C1AC-40F9-B7D0-E206BA82C879}" dt="2025-11-06T10:29:51.297" v="6218" actId="20577"/>
          <ac:spMkLst>
            <pc:docMk/>
            <pc:sldMk cId="1792475716" sldId="1476"/>
            <ac:spMk id="2" creationId="{CA6BE32D-32B8-C623-04B9-45710E30784F}"/>
          </ac:spMkLst>
        </pc:spChg>
        <pc:spChg chg="mod">
          <ac:chgData name="Paula Ferrando" userId="bbc01c628ffcd16f" providerId="LiveId" clId="{B2A48B9E-C1AC-40F9-B7D0-E206BA82C879}" dt="2025-11-06T09:37:00.617" v="5635" actId="13926"/>
          <ac:spMkLst>
            <pc:docMk/>
            <pc:sldMk cId="1792475716" sldId="1476"/>
            <ac:spMk id="4" creationId="{6B9618BF-9176-D103-E4DA-EA855755EF79}"/>
          </ac:spMkLst>
        </pc:spChg>
        <pc:spChg chg="mod">
          <ac:chgData name="Paula Ferrando" userId="bbc01c628ffcd16f" providerId="LiveId" clId="{B2A48B9E-C1AC-40F9-B7D0-E206BA82C879}" dt="2025-11-06T09:30:28.806" v="5567" actId="1076"/>
          <ac:spMkLst>
            <pc:docMk/>
            <pc:sldMk cId="1792475716" sldId="1476"/>
            <ac:spMk id="6" creationId="{56E7755B-04CE-7A15-B06C-3C07A427B485}"/>
          </ac:spMkLst>
        </pc:spChg>
        <pc:spChg chg="del">
          <ac:chgData name="Paula Ferrando" userId="bbc01c628ffcd16f" providerId="LiveId" clId="{B2A48B9E-C1AC-40F9-B7D0-E206BA82C879}" dt="2025-11-06T09:31:35.481" v="5575" actId="478"/>
          <ac:spMkLst>
            <pc:docMk/>
            <pc:sldMk cId="1792475716" sldId="1476"/>
            <ac:spMk id="7" creationId="{A9A9A7DD-FA2D-D7C4-BB66-DEFCF1A8E040}"/>
          </ac:spMkLst>
        </pc:spChg>
        <pc:spChg chg="mod">
          <ac:chgData name="Paula Ferrando" userId="bbc01c628ffcd16f" providerId="LiveId" clId="{B2A48B9E-C1AC-40F9-B7D0-E206BA82C879}" dt="2025-11-06T09:34:16.661" v="5614" actId="1076"/>
          <ac:spMkLst>
            <pc:docMk/>
            <pc:sldMk cId="1792475716" sldId="1476"/>
            <ac:spMk id="15" creationId="{EA4BE55D-6371-E341-3EB0-094D31387C39}"/>
          </ac:spMkLst>
        </pc:spChg>
        <pc:spChg chg="mod">
          <ac:chgData name="Paula Ferrando" userId="bbc01c628ffcd16f" providerId="LiveId" clId="{B2A48B9E-C1AC-40F9-B7D0-E206BA82C879}" dt="2025-11-06T09:35:24.744" v="5629" actId="113"/>
          <ac:spMkLst>
            <pc:docMk/>
            <pc:sldMk cId="1792475716" sldId="1476"/>
            <ac:spMk id="18" creationId="{4B672753-6208-DCBC-83FA-585B996F5695}"/>
          </ac:spMkLst>
        </pc:spChg>
        <pc:spChg chg="mod">
          <ac:chgData name="Paula Ferrando" userId="bbc01c628ffcd16f" providerId="LiveId" clId="{B2A48B9E-C1AC-40F9-B7D0-E206BA82C879}" dt="2025-11-06T09:30:41.007" v="5568"/>
          <ac:spMkLst>
            <pc:docMk/>
            <pc:sldMk cId="1792475716" sldId="1476"/>
            <ac:spMk id="20" creationId="{00FB6485-1EEB-9405-E7D2-A54ECFA1FCD4}"/>
          </ac:spMkLst>
        </pc:spChg>
        <pc:spChg chg="del">
          <ac:chgData name="Paula Ferrando" userId="bbc01c628ffcd16f" providerId="LiveId" clId="{B2A48B9E-C1AC-40F9-B7D0-E206BA82C879}" dt="2025-11-06T09:32:53.994" v="5594" actId="478"/>
          <ac:spMkLst>
            <pc:docMk/>
            <pc:sldMk cId="1792475716" sldId="1476"/>
            <ac:spMk id="25" creationId="{81D29777-C3BC-8F64-A0D9-0EF6C2528794}"/>
          </ac:spMkLst>
        </pc:spChg>
        <pc:picChg chg="add mod">
          <ac:chgData name="Paula Ferrando" userId="bbc01c628ffcd16f" providerId="LiveId" clId="{B2A48B9E-C1AC-40F9-B7D0-E206BA82C879}" dt="2025-11-06T09:37:38.551" v="5637" actId="1076"/>
          <ac:picMkLst>
            <pc:docMk/>
            <pc:sldMk cId="1792475716" sldId="1476"/>
            <ac:picMk id="8" creationId="{836475CF-E9F7-5BBC-9711-A0B532C47909}"/>
          </ac:picMkLst>
        </pc:picChg>
        <pc:picChg chg="del">
          <ac:chgData name="Paula Ferrando" userId="bbc01c628ffcd16f" providerId="LiveId" clId="{B2A48B9E-C1AC-40F9-B7D0-E206BA82C879}" dt="2025-11-06T09:30:14.446" v="5563" actId="478"/>
          <ac:picMkLst>
            <pc:docMk/>
            <pc:sldMk cId="1792475716" sldId="1476"/>
            <ac:picMk id="29698" creationId="{A18D032E-D074-9EFD-6591-6C226CBC9380}"/>
          </ac:picMkLst>
        </pc:picChg>
        <pc:picChg chg="del">
          <ac:chgData name="Paula Ferrando" userId="bbc01c628ffcd16f" providerId="LiveId" clId="{B2A48B9E-C1AC-40F9-B7D0-E206BA82C879}" dt="2025-11-06T09:32:52.704" v="5593" actId="478"/>
          <ac:picMkLst>
            <pc:docMk/>
            <pc:sldMk cId="1792475716" sldId="1476"/>
            <ac:picMk id="32770" creationId="{75B65A62-9F14-5BAC-4E3A-C473AD3BDA6C}"/>
          </ac:picMkLst>
        </pc:picChg>
        <pc:picChg chg="add mod">
          <ac:chgData name="Paula Ferrando" userId="bbc01c628ffcd16f" providerId="LiveId" clId="{B2A48B9E-C1AC-40F9-B7D0-E206BA82C879}" dt="2025-11-06T09:34:18.231" v="5615" actId="1076"/>
          <ac:picMkLst>
            <pc:docMk/>
            <pc:sldMk cId="1792475716" sldId="1476"/>
            <ac:picMk id="36866" creationId="{6DDEA379-B500-C606-F845-AD1FDB1A09D4}"/>
          </ac:picMkLst>
        </pc:picChg>
      </pc:sldChg>
      <pc:sldChg chg="addSp delSp modSp add mod">
        <pc:chgData name="Paula Ferrando" userId="bbc01c628ffcd16f" providerId="LiveId" clId="{B2A48B9E-C1AC-40F9-B7D0-E206BA82C879}" dt="2025-11-06T10:29:48.079" v="6217" actId="20577"/>
        <pc:sldMkLst>
          <pc:docMk/>
          <pc:sldMk cId="3653405305" sldId="1477"/>
        </pc:sldMkLst>
        <pc:spChg chg="mod">
          <ac:chgData name="Paula Ferrando" userId="bbc01c628ffcd16f" providerId="LiveId" clId="{B2A48B9E-C1AC-40F9-B7D0-E206BA82C879}" dt="2025-11-06T10:29:48.079" v="6217" actId="20577"/>
          <ac:spMkLst>
            <pc:docMk/>
            <pc:sldMk cId="3653405305" sldId="1477"/>
            <ac:spMk id="2" creationId="{289879CD-13E1-9091-538B-80FC705085A3}"/>
          </ac:spMkLst>
        </pc:spChg>
        <pc:spChg chg="mod">
          <ac:chgData name="Paula Ferrando" userId="bbc01c628ffcd16f" providerId="LiveId" clId="{B2A48B9E-C1AC-40F9-B7D0-E206BA82C879}" dt="2025-11-06T09:45:46.168" v="5735" actId="207"/>
          <ac:spMkLst>
            <pc:docMk/>
            <pc:sldMk cId="3653405305" sldId="1477"/>
            <ac:spMk id="4" creationId="{8703EC79-8D5B-F090-5780-E51B77297B45}"/>
          </ac:spMkLst>
        </pc:spChg>
        <pc:spChg chg="mod">
          <ac:chgData name="Paula Ferrando" userId="bbc01c628ffcd16f" providerId="LiveId" clId="{B2A48B9E-C1AC-40F9-B7D0-E206BA82C879}" dt="2025-11-06T09:46:26.295" v="5740" actId="14100"/>
          <ac:spMkLst>
            <pc:docMk/>
            <pc:sldMk cId="3653405305" sldId="1477"/>
            <ac:spMk id="6" creationId="{23DF8026-69DB-4AFB-3743-A6806F245DD9}"/>
          </ac:spMkLst>
        </pc:spChg>
        <pc:spChg chg="add mod">
          <ac:chgData name="Paula Ferrando" userId="bbc01c628ffcd16f" providerId="LiveId" clId="{B2A48B9E-C1AC-40F9-B7D0-E206BA82C879}" dt="2025-11-06T09:39:47.134" v="5673" actId="14100"/>
          <ac:spMkLst>
            <pc:docMk/>
            <pc:sldMk cId="3653405305" sldId="1477"/>
            <ac:spMk id="10" creationId="{977316FD-ADD2-376A-90A7-9CAEC5BF137A}"/>
          </ac:spMkLst>
        </pc:spChg>
        <pc:spChg chg="add mod">
          <ac:chgData name="Paula Ferrando" userId="bbc01c628ffcd16f" providerId="LiveId" clId="{B2A48B9E-C1AC-40F9-B7D0-E206BA82C879}" dt="2025-11-06T09:49:21.681" v="5820" actId="14100"/>
          <ac:spMkLst>
            <pc:docMk/>
            <pc:sldMk cId="3653405305" sldId="1477"/>
            <ac:spMk id="13" creationId="{7CDDE156-26CB-ACA8-D79B-4785E3DE38D6}"/>
          </ac:spMkLst>
        </pc:spChg>
        <pc:spChg chg="del">
          <ac:chgData name="Paula Ferrando" userId="bbc01c628ffcd16f" providerId="LiveId" clId="{B2A48B9E-C1AC-40F9-B7D0-E206BA82C879}" dt="2025-11-06T09:38:27.877" v="5656" actId="478"/>
          <ac:spMkLst>
            <pc:docMk/>
            <pc:sldMk cId="3653405305" sldId="1477"/>
            <ac:spMk id="15" creationId="{B46D76BC-2279-5422-B419-8FC90E444F97}"/>
          </ac:spMkLst>
        </pc:spChg>
        <pc:spChg chg="add mod">
          <ac:chgData name="Paula Ferrando" userId="bbc01c628ffcd16f" providerId="LiveId" clId="{B2A48B9E-C1AC-40F9-B7D0-E206BA82C879}" dt="2025-11-06T09:43:32.184" v="5701"/>
          <ac:spMkLst>
            <pc:docMk/>
            <pc:sldMk cId="3653405305" sldId="1477"/>
            <ac:spMk id="17" creationId="{B5DEB563-1BD3-63A3-7ABC-0E5BDDCA9531}"/>
          </ac:spMkLst>
        </pc:spChg>
        <pc:spChg chg="del">
          <ac:chgData name="Paula Ferrando" userId="bbc01c628ffcd16f" providerId="LiveId" clId="{B2A48B9E-C1AC-40F9-B7D0-E206BA82C879}" dt="2025-11-06T09:38:26.888" v="5655" actId="478"/>
          <ac:spMkLst>
            <pc:docMk/>
            <pc:sldMk cId="3653405305" sldId="1477"/>
            <ac:spMk id="18" creationId="{29C3BE38-A0B0-7302-2F51-F5B3DD719E2E}"/>
          </ac:spMkLst>
        </pc:spChg>
        <pc:spChg chg="add mod">
          <ac:chgData name="Paula Ferrando" userId="bbc01c628ffcd16f" providerId="LiveId" clId="{B2A48B9E-C1AC-40F9-B7D0-E206BA82C879}" dt="2025-11-06T09:49:11.228" v="5818" actId="20577"/>
          <ac:spMkLst>
            <pc:docMk/>
            <pc:sldMk cId="3653405305" sldId="1477"/>
            <ac:spMk id="24" creationId="{05297BA1-F394-878F-A881-7E7AD6E3170E}"/>
          </ac:spMkLst>
        </pc:spChg>
        <pc:picChg chg="del">
          <ac:chgData name="Paula Ferrando" userId="bbc01c628ffcd16f" providerId="LiveId" clId="{B2A48B9E-C1AC-40F9-B7D0-E206BA82C879}" dt="2025-11-06T09:38:21.517" v="5653" actId="478"/>
          <ac:picMkLst>
            <pc:docMk/>
            <pc:sldMk cId="3653405305" sldId="1477"/>
            <ac:picMk id="8" creationId="{BC09A0FA-857F-0234-D6CF-77597F2F8599}"/>
          </ac:picMkLst>
        </pc:picChg>
        <pc:picChg chg="add mod">
          <ac:chgData name="Paula Ferrando" userId="bbc01c628ffcd16f" providerId="LiveId" clId="{B2A48B9E-C1AC-40F9-B7D0-E206BA82C879}" dt="2025-11-06T09:47:04.328" v="5755" actId="1076"/>
          <ac:picMkLst>
            <pc:docMk/>
            <pc:sldMk cId="3653405305" sldId="1477"/>
            <ac:picMk id="9" creationId="{5774EE01-7629-47ED-089A-0C6259D0BB8B}"/>
          </ac:picMkLst>
        </pc:picChg>
        <pc:picChg chg="add mod">
          <ac:chgData name="Paula Ferrando" userId="bbc01c628ffcd16f" providerId="LiveId" clId="{B2A48B9E-C1AC-40F9-B7D0-E206BA82C879}" dt="2025-11-06T09:47:10.873" v="5758" actId="1076"/>
          <ac:picMkLst>
            <pc:docMk/>
            <pc:sldMk cId="3653405305" sldId="1477"/>
            <ac:picMk id="12" creationId="{045236D9-689D-6C54-FA5E-39D80FA43D5D}"/>
          </ac:picMkLst>
        </pc:picChg>
        <pc:picChg chg="add mod">
          <ac:chgData name="Paula Ferrando" userId="bbc01c628ffcd16f" providerId="LiveId" clId="{B2A48B9E-C1AC-40F9-B7D0-E206BA82C879}" dt="2025-11-06T09:49:23.010" v="5821" actId="1076"/>
          <ac:picMkLst>
            <pc:docMk/>
            <pc:sldMk cId="3653405305" sldId="1477"/>
            <ac:picMk id="16" creationId="{8E287037-CD6D-25A0-DE9A-EE61B074E013}"/>
          </ac:picMkLst>
        </pc:picChg>
        <pc:picChg chg="add mod">
          <ac:chgData name="Paula Ferrando" userId="bbc01c628ffcd16f" providerId="LiveId" clId="{B2A48B9E-C1AC-40F9-B7D0-E206BA82C879}" dt="2025-11-06T09:49:24.951" v="5822" actId="1076"/>
          <ac:picMkLst>
            <pc:docMk/>
            <pc:sldMk cId="3653405305" sldId="1477"/>
            <ac:picMk id="21" creationId="{C0D3A05E-FF27-9310-174E-1B3E3E46E22E}"/>
          </ac:picMkLst>
        </pc:picChg>
        <pc:picChg chg="add del mod">
          <ac:chgData name="Paula Ferrando" userId="bbc01c628ffcd16f" providerId="LiveId" clId="{B2A48B9E-C1AC-40F9-B7D0-E206BA82C879}" dt="2025-11-06T09:45:25.191" v="5711" actId="478"/>
          <ac:picMkLst>
            <pc:docMk/>
            <pc:sldMk cId="3653405305" sldId="1477"/>
            <ac:picMk id="23" creationId="{63968AE4-719C-D3C8-8600-9B09DEF6DBEB}"/>
          </ac:picMkLst>
        </pc:picChg>
        <pc:picChg chg="add mod">
          <ac:chgData name="Paula Ferrando" userId="bbc01c628ffcd16f" providerId="LiveId" clId="{B2A48B9E-C1AC-40F9-B7D0-E206BA82C879}" dt="2025-11-06T09:48:28.404" v="5775" actId="1076"/>
          <ac:picMkLst>
            <pc:docMk/>
            <pc:sldMk cId="3653405305" sldId="1477"/>
            <ac:picMk id="26" creationId="{0A21679C-A6D4-BF3B-8C87-77C15F4665DD}"/>
          </ac:picMkLst>
        </pc:picChg>
        <pc:picChg chg="add mod">
          <ac:chgData name="Paula Ferrando" userId="bbc01c628ffcd16f" providerId="LiveId" clId="{B2A48B9E-C1AC-40F9-B7D0-E206BA82C879}" dt="2025-11-06T09:48:43.550" v="5778" actId="1076"/>
          <ac:picMkLst>
            <pc:docMk/>
            <pc:sldMk cId="3653405305" sldId="1477"/>
            <ac:picMk id="28" creationId="{53D057B2-4330-DF4E-A527-354359E5ECEF}"/>
          </ac:picMkLst>
        </pc:picChg>
        <pc:picChg chg="del">
          <ac:chgData name="Paula Ferrando" userId="bbc01c628ffcd16f" providerId="LiveId" clId="{B2A48B9E-C1AC-40F9-B7D0-E206BA82C879}" dt="2025-11-06T09:38:25.554" v="5654" actId="478"/>
          <ac:picMkLst>
            <pc:docMk/>
            <pc:sldMk cId="3653405305" sldId="1477"/>
            <ac:picMk id="36866" creationId="{AF114D1A-2C01-B388-E274-E57CDC94D751}"/>
          </ac:picMkLst>
        </pc:picChg>
        <pc:picChg chg="add mod">
          <ac:chgData name="Paula Ferrando" userId="bbc01c628ffcd16f" providerId="LiveId" clId="{B2A48B9E-C1AC-40F9-B7D0-E206BA82C879}" dt="2025-11-06T09:47:08.312" v="5757" actId="14100"/>
          <ac:picMkLst>
            <pc:docMk/>
            <pc:sldMk cId="3653405305" sldId="1477"/>
            <ac:picMk id="38916" creationId="{3D457A02-C26C-052B-BAEC-530D4D4C07B0}"/>
          </ac:picMkLst>
        </pc:picChg>
      </pc:sldChg>
      <pc:sldChg chg="modSp add mod ord">
        <pc:chgData name="Paula Ferrando" userId="bbc01c628ffcd16f" providerId="LiveId" clId="{B2A48B9E-C1AC-40F9-B7D0-E206BA82C879}" dt="2025-11-06T09:50:00.062" v="5828" actId="207"/>
        <pc:sldMkLst>
          <pc:docMk/>
          <pc:sldMk cId="3849184504" sldId="1478"/>
        </pc:sldMkLst>
        <pc:spChg chg="mod">
          <ac:chgData name="Paula Ferrando" userId="bbc01c628ffcd16f" providerId="LiveId" clId="{B2A48B9E-C1AC-40F9-B7D0-E206BA82C879}" dt="2025-11-06T09:50:00.062" v="5828" actId="207"/>
          <ac:spMkLst>
            <pc:docMk/>
            <pc:sldMk cId="3849184504" sldId="1478"/>
            <ac:spMk id="19" creationId="{56123B7F-23ED-EEF9-5B2E-F78C6E5E0A32}"/>
          </ac:spMkLst>
        </pc:spChg>
      </pc:sldChg>
      <pc:sldChg chg="addSp delSp modSp add mod ord">
        <pc:chgData name="Paula Ferrando" userId="bbc01c628ffcd16f" providerId="LiveId" clId="{B2A48B9E-C1AC-40F9-B7D0-E206BA82C879}" dt="2025-11-06T10:29:41.356" v="6216" actId="20577"/>
        <pc:sldMkLst>
          <pc:docMk/>
          <pc:sldMk cId="557590512" sldId="1479"/>
        </pc:sldMkLst>
        <pc:spChg chg="mod">
          <ac:chgData name="Paula Ferrando" userId="bbc01c628ffcd16f" providerId="LiveId" clId="{B2A48B9E-C1AC-40F9-B7D0-E206BA82C879}" dt="2025-11-06T10:29:41.356" v="6216" actId="20577"/>
          <ac:spMkLst>
            <pc:docMk/>
            <pc:sldMk cId="557590512" sldId="1479"/>
            <ac:spMk id="2" creationId="{688B4D2B-F45D-D572-2289-072EE153EA3B}"/>
          </ac:spMkLst>
        </pc:spChg>
        <pc:spChg chg="mod">
          <ac:chgData name="Paula Ferrando" userId="bbc01c628ffcd16f" providerId="LiveId" clId="{B2A48B9E-C1AC-40F9-B7D0-E206BA82C879}" dt="2025-11-06T10:00:12.935" v="5875" actId="14100"/>
          <ac:spMkLst>
            <pc:docMk/>
            <pc:sldMk cId="557590512" sldId="1479"/>
            <ac:spMk id="4" creationId="{85870AA8-7121-64BA-E724-B6B1023EAE11}"/>
          </ac:spMkLst>
        </pc:spChg>
        <pc:spChg chg="mod">
          <ac:chgData name="Paula Ferrando" userId="bbc01c628ffcd16f" providerId="LiveId" clId="{B2A48B9E-C1AC-40F9-B7D0-E206BA82C879}" dt="2025-11-06T10:04:55.397" v="5917" actId="14100"/>
          <ac:spMkLst>
            <pc:docMk/>
            <pc:sldMk cId="557590512" sldId="1479"/>
            <ac:spMk id="6" creationId="{908BAAAD-0B1E-548C-FFEF-B63319A42401}"/>
          </ac:spMkLst>
        </pc:spChg>
        <pc:spChg chg="mod">
          <ac:chgData name="Paula Ferrando" userId="bbc01c628ffcd16f" providerId="LiveId" clId="{B2A48B9E-C1AC-40F9-B7D0-E206BA82C879}" dt="2025-11-06T10:03:45.357" v="5904" actId="20577"/>
          <ac:spMkLst>
            <pc:docMk/>
            <pc:sldMk cId="557590512" sldId="1479"/>
            <ac:spMk id="13" creationId="{A74E7D4B-7F23-B9F8-A392-601E4809DA1E}"/>
          </ac:spMkLst>
        </pc:spChg>
        <pc:spChg chg="add mod">
          <ac:chgData name="Paula Ferrando" userId="bbc01c628ffcd16f" providerId="LiveId" clId="{B2A48B9E-C1AC-40F9-B7D0-E206BA82C879}" dt="2025-11-06T10:05:51.665" v="5978" actId="1076"/>
          <ac:spMkLst>
            <pc:docMk/>
            <pc:sldMk cId="557590512" sldId="1479"/>
            <ac:spMk id="14" creationId="{9E6338B1-7E91-F955-D27A-2FF9147FCB6F}"/>
          </ac:spMkLst>
        </pc:spChg>
        <pc:spChg chg="add mod">
          <ac:chgData name="Paula Ferrando" userId="bbc01c628ffcd16f" providerId="LiveId" clId="{B2A48B9E-C1AC-40F9-B7D0-E206BA82C879}" dt="2025-11-06T10:05:36.096" v="5975" actId="1076"/>
          <ac:spMkLst>
            <pc:docMk/>
            <pc:sldMk cId="557590512" sldId="1479"/>
            <ac:spMk id="15" creationId="{12CEF22A-D115-7B03-E354-911BD153A993}"/>
          </ac:spMkLst>
        </pc:spChg>
        <pc:spChg chg="mod">
          <ac:chgData name="Paula Ferrando" userId="bbc01c628ffcd16f" providerId="LiveId" clId="{B2A48B9E-C1AC-40F9-B7D0-E206BA82C879}" dt="2025-11-06T09:55:38.195" v="5832"/>
          <ac:spMkLst>
            <pc:docMk/>
            <pc:sldMk cId="557590512" sldId="1479"/>
            <ac:spMk id="20" creationId="{F919635E-95EE-4E88-65FE-777EC0CBDF59}"/>
          </ac:spMkLst>
        </pc:spChg>
        <pc:spChg chg="del">
          <ac:chgData name="Paula Ferrando" userId="bbc01c628ffcd16f" providerId="LiveId" clId="{B2A48B9E-C1AC-40F9-B7D0-E206BA82C879}" dt="2025-11-06T09:55:49.505" v="5838" actId="478"/>
          <ac:spMkLst>
            <pc:docMk/>
            <pc:sldMk cId="557590512" sldId="1479"/>
            <ac:spMk id="24" creationId="{3F3E8D19-B1EE-788B-9E90-0C5468FD8FB0}"/>
          </ac:spMkLst>
        </pc:spChg>
        <pc:picChg chg="add mod">
          <ac:chgData name="Paula Ferrando" userId="bbc01c628ffcd16f" providerId="LiveId" clId="{B2A48B9E-C1AC-40F9-B7D0-E206BA82C879}" dt="2025-11-06T10:06:39.565" v="5990" actId="1036"/>
          <ac:picMkLst>
            <pc:docMk/>
            <pc:sldMk cId="557590512" sldId="1479"/>
            <ac:picMk id="7" creationId="{B3EE9481-BB76-4455-9569-5E081E6EC054}"/>
          </ac:picMkLst>
        </pc:picChg>
        <pc:picChg chg="add mod">
          <ac:chgData name="Paula Ferrando" userId="bbc01c628ffcd16f" providerId="LiveId" clId="{B2A48B9E-C1AC-40F9-B7D0-E206BA82C879}" dt="2025-11-06T10:06:39.565" v="5990" actId="1036"/>
          <ac:picMkLst>
            <pc:docMk/>
            <pc:sldMk cId="557590512" sldId="1479"/>
            <ac:picMk id="8" creationId="{A25A9339-D9A6-1A7E-E780-4AFE1B4A652C}"/>
          </ac:picMkLst>
        </pc:picChg>
        <pc:picChg chg="del">
          <ac:chgData name="Paula Ferrando" userId="bbc01c628ffcd16f" providerId="LiveId" clId="{B2A48B9E-C1AC-40F9-B7D0-E206BA82C879}" dt="2025-11-06T09:55:46.111" v="5833" actId="478"/>
          <ac:picMkLst>
            <pc:docMk/>
            <pc:sldMk cId="557590512" sldId="1479"/>
            <ac:picMk id="9" creationId="{A7A3BC77-9C2C-FB4F-59A7-1D470B2D9EA8}"/>
          </ac:picMkLst>
        </pc:picChg>
        <pc:picChg chg="add mod">
          <ac:chgData name="Paula Ferrando" userId="bbc01c628ffcd16f" providerId="LiveId" clId="{B2A48B9E-C1AC-40F9-B7D0-E206BA82C879}" dt="2025-11-06T10:06:39.565" v="5990" actId="1036"/>
          <ac:picMkLst>
            <pc:docMk/>
            <pc:sldMk cId="557590512" sldId="1479"/>
            <ac:picMk id="11" creationId="{0DA1C4F1-9D60-BEEE-DB78-C378AED0E0C4}"/>
          </ac:picMkLst>
        </pc:picChg>
        <pc:picChg chg="del">
          <ac:chgData name="Paula Ferrando" userId="bbc01c628ffcd16f" providerId="LiveId" clId="{B2A48B9E-C1AC-40F9-B7D0-E206BA82C879}" dt="2025-11-06T09:55:46.913" v="5834" actId="478"/>
          <ac:picMkLst>
            <pc:docMk/>
            <pc:sldMk cId="557590512" sldId="1479"/>
            <ac:picMk id="12" creationId="{0AC8481E-819A-6D63-8389-C8ECFCAB497E}"/>
          </ac:picMkLst>
        </pc:picChg>
        <pc:picChg chg="del">
          <ac:chgData name="Paula Ferrando" userId="bbc01c628ffcd16f" providerId="LiveId" clId="{B2A48B9E-C1AC-40F9-B7D0-E206BA82C879}" dt="2025-11-06T09:55:49.998" v="5839" actId="478"/>
          <ac:picMkLst>
            <pc:docMk/>
            <pc:sldMk cId="557590512" sldId="1479"/>
            <ac:picMk id="16" creationId="{422724E9-AB68-4C75-CEDD-8300F0C552BC}"/>
          </ac:picMkLst>
        </pc:picChg>
        <pc:picChg chg="del">
          <ac:chgData name="Paula Ferrando" userId="bbc01c628ffcd16f" providerId="LiveId" clId="{B2A48B9E-C1AC-40F9-B7D0-E206BA82C879}" dt="2025-11-06T09:55:50.619" v="5840" actId="478"/>
          <ac:picMkLst>
            <pc:docMk/>
            <pc:sldMk cId="557590512" sldId="1479"/>
            <ac:picMk id="21" creationId="{769B074F-BFCF-4F7F-3CD2-3CACC933E379}"/>
          </ac:picMkLst>
        </pc:picChg>
        <pc:picChg chg="del">
          <ac:chgData name="Paula Ferrando" userId="bbc01c628ffcd16f" providerId="LiveId" clId="{B2A48B9E-C1AC-40F9-B7D0-E206BA82C879}" dt="2025-11-06T09:55:47.948" v="5836" actId="478"/>
          <ac:picMkLst>
            <pc:docMk/>
            <pc:sldMk cId="557590512" sldId="1479"/>
            <ac:picMk id="26" creationId="{7EB5EA43-3631-0D58-E612-C3954F3BABD1}"/>
          </ac:picMkLst>
        </pc:picChg>
        <pc:picChg chg="del">
          <ac:chgData name="Paula Ferrando" userId="bbc01c628ffcd16f" providerId="LiveId" clId="{B2A48B9E-C1AC-40F9-B7D0-E206BA82C879}" dt="2025-11-06T09:55:48.577" v="5837" actId="478"/>
          <ac:picMkLst>
            <pc:docMk/>
            <pc:sldMk cId="557590512" sldId="1479"/>
            <ac:picMk id="28" creationId="{FE2FE9EC-0CF7-D70C-A096-C8D18A5D2B9D}"/>
          </ac:picMkLst>
        </pc:picChg>
        <pc:picChg chg="del">
          <ac:chgData name="Paula Ferrando" userId="bbc01c628ffcd16f" providerId="LiveId" clId="{B2A48B9E-C1AC-40F9-B7D0-E206BA82C879}" dt="2025-11-06T09:55:47.427" v="5835" actId="478"/>
          <ac:picMkLst>
            <pc:docMk/>
            <pc:sldMk cId="557590512" sldId="1479"/>
            <ac:picMk id="38916" creationId="{F813F69D-AE77-1BA2-1892-A0D6519FC822}"/>
          </ac:picMkLst>
        </pc:picChg>
        <pc:picChg chg="add mod">
          <ac:chgData name="Paula Ferrando" userId="bbc01c628ffcd16f" providerId="LiveId" clId="{B2A48B9E-C1AC-40F9-B7D0-E206BA82C879}" dt="2025-11-06T10:06:02.628" v="5982" actId="1076"/>
          <ac:picMkLst>
            <pc:docMk/>
            <pc:sldMk cId="557590512" sldId="1479"/>
            <ac:picMk id="39938" creationId="{E1170B3A-12C5-3907-42A3-0E2902E7CE14}"/>
          </ac:picMkLst>
        </pc:picChg>
      </pc:sldChg>
      <pc:sldChg chg="addSp delSp modSp add mod">
        <pc:chgData name="Paula Ferrando" userId="bbc01c628ffcd16f" providerId="LiveId" clId="{B2A48B9E-C1AC-40F9-B7D0-E206BA82C879}" dt="2025-11-06T10:29:37.795" v="6215" actId="20577"/>
        <pc:sldMkLst>
          <pc:docMk/>
          <pc:sldMk cId="104060329" sldId="1480"/>
        </pc:sldMkLst>
        <pc:spChg chg="mod">
          <ac:chgData name="Paula Ferrando" userId="bbc01c628ffcd16f" providerId="LiveId" clId="{B2A48B9E-C1AC-40F9-B7D0-E206BA82C879}" dt="2025-11-06T10:29:37.795" v="6215" actId="20577"/>
          <ac:spMkLst>
            <pc:docMk/>
            <pc:sldMk cId="104060329" sldId="1480"/>
            <ac:spMk id="2" creationId="{4294E650-5783-69B0-F9A1-33677C1FA68D}"/>
          </ac:spMkLst>
        </pc:spChg>
        <pc:spChg chg="mod">
          <ac:chgData name="Paula Ferrando" userId="bbc01c628ffcd16f" providerId="LiveId" clId="{B2A48B9E-C1AC-40F9-B7D0-E206BA82C879}" dt="2025-11-06T10:10:29.314" v="6042" actId="14100"/>
          <ac:spMkLst>
            <pc:docMk/>
            <pc:sldMk cId="104060329" sldId="1480"/>
            <ac:spMk id="4" creationId="{5A921A17-98DC-C143-0763-0097C11FE524}"/>
          </ac:spMkLst>
        </pc:spChg>
        <pc:spChg chg="mod">
          <ac:chgData name="Paula Ferrando" userId="bbc01c628ffcd16f" providerId="LiveId" clId="{B2A48B9E-C1AC-40F9-B7D0-E206BA82C879}" dt="2025-11-06T10:07:31.187" v="6001" actId="207"/>
          <ac:spMkLst>
            <pc:docMk/>
            <pc:sldMk cId="104060329" sldId="1480"/>
            <ac:spMk id="6" creationId="{4CB45A90-D4FA-898C-F0F2-93B95E140A34}"/>
          </ac:spMkLst>
        </pc:spChg>
        <pc:spChg chg="mod">
          <ac:chgData name="Paula Ferrando" userId="bbc01c628ffcd16f" providerId="LiveId" clId="{B2A48B9E-C1AC-40F9-B7D0-E206BA82C879}" dt="2025-11-06T10:11:36.155" v="6057" actId="207"/>
          <ac:spMkLst>
            <pc:docMk/>
            <pc:sldMk cId="104060329" sldId="1480"/>
            <ac:spMk id="13" creationId="{3328C089-B8D9-8F90-2264-8FA5FC10FF9B}"/>
          </ac:spMkLst>
        </pc:spChg>
        <pc:spChg chg="mod">
          <ac:chgData name="Paula Ferrando" userId="bbc01c628ffcd16f" providerId="LiveId" clId="{B2A48B9E-C1AC-40F9-B7D0-E206BA82C879}" dt="2025-11-06T10:14:49.034" v="6078" actId="207"/>
          <ac:spMkLst>
            <pc:docMk/>
            <pc:sldMk cId="104060329" sldId="1480"/>
            <ac:spMk id="14" creationId="{FF7DEF81-F19F-8C94-AB56-612EBABC0918}"/>
          </ac:spMkLst>
        </pc:spChg>
        <pc:spChg chg="del">
          <ac:chgData name="Paula Ferrando" userId="bbc01c628ffcd16f" providerId="LiveId" clId="{B2A48B9E-C1AC-40F9-B7D0-E206BA82C879}" dt="2025-11-06T10:07:36.977" v="6002" actId="478"/>
          <ac:spMkLst>
            <pc:docMk/>
            <pc:sldMk cId="104060329" sldId="1480"/>
            <ac:spMk id="15" creationId="{D744481F-88B2-D931-B300-64B872AE63DB}"/>
          </ac:spMkLst>
        </pc:spChg>
        <pc:spChg chg="add del">
          <ac:chgData name="Paula Ferrando" userId="bbc01c628ffcd16f" providerId="LiveId" clId="{B2A48B9E-C1AC-40F9-B7D0-E206BA82C879}" dt="2025-11-06T10:16:31.563" v="6080" actId="22"/>
          <ac:spMkLst>
            <pc:docMk/>
            <pc:sldMk cId="104060329" sldId="1480"/>
            <ac:spMk id="17" creationId="{FB748488-AB20-7772-F14C-BC7F0F3573B1}"/>
          </ac:spMkLst>
        </pc:spChg>
        <pc:picChg chg="del">
          <ac:chgData name="Paula Ferrando" userId="bbc01c628ffcd16f" providerId="LiveId" clId="{B2A48B9E-C1AC-40F9-B7D0-E206BA82C879}" dt="2025-11-06T10:08:12.874" v="6011" actId="478"/>
          <ac:picMkLst>
            <pc:docMk/>
            <pc:sldMk cId="104060329" sldId="1480"/>
            <ac:picMk id="7" creationId="{8607976F-8711-0F85-3183-52AFE35B136D}"/>
          </ac:picMkLst>
        </pc:picChg>
        <pc:picChg chg="del">
          <ac:chgData name="Paula Ferrando" userId="bbc01c628ffcd16f" providerId="LiveId" clId="{B2A48B9E-C1AC-40F9-B7D0-E206BA82C879}" dt="2025-11-06T10:08:11.695" v="6009" actId="478"/>
          <ac:picMkLst>
            <pc:docMk/>
            <pc:sldMk cId="104060329" sldId="1480"/>
            <ac:picMk id="8" creationId="{CDFE2709-A5F7-0012-46DA-3894CCAD6662}"/>
          </ac:picMkLst>
        </pc:picChg>
        <pc:picChg chg="del">
          <ac:chgData name="Paula Ferrando" userId="bbc01c628ffcd16f" providerId="LiveId" clId="{B2A48B9E-C1AC-40F9-B7D0-E206BA82C879}" dt="2025-11-06T10:08:12.337" v="6010" actId="478"/>
          <ac:picMkLst>
            <pc:docMk/>
            <pc:sldMk cId="104060329" sldId="1480"/>
            <ac:picMk id="11" creationId="{11D9D718-FFF2-3460-1F82-EA5EE0752D7C}"/>
          </ac:picMkLst>
        </pc:picChg>
        <pc:picChg chg="add mod">
          <ac:chgData name="Paula Ferrando" userId="bbc01c628ffcd16f" providerId="LiveId" clId="{B2A48B9E-C1AC-40F9-B7D0-E206BA82C879}" dt="2025-11-06T10:12:36.421" v="6062" actId="1076"/>
          <ac:picMkLst>
            <pc:docMk/>
            <pc:sldMk cId="104060329" sldId="1480"/>
            <ac:picMk id="12" creationId="{0146AC01-D773-7EFC-DAB1-ABC31C3FD4EA}"/>
          </ac:picMkLst>
        </pc:picChg>
        <pc:picChg chg="del">
          <ac:chgData name="Paula Ferrando" userId="bbc01c628ffcd16f" providerId="LiveId" clId="{B2A48B9E-C1AC-40F9-B7D0-E206BA82C879}" dt="2025-11-06T10:08:10.692" v="6008" actId="478"/>
          <ac:picMkLst>
            <pc:docMk/>
            <pc:sldMk cId="104060329" sldId="1480"/>
            <ac:picMk id="39938" creationId="{7348B383-2D7C-32E2-272B-0986D0E67E5A}"/>
          </ac:picMkLst>
        </pc:picChg>
        <pc:picChg chg="add mod">
          <ac:chgData name="Paula Ferrando" userId="bbc01c628ffcd16f" providerId="LiveId" clId="{B2A48B9E-C1AC-40F9-B7D0-E206BA82C879}" dt="2025-11-06T10:07:49.003" v="6007" actId="1076"/>
          <ac:picMkLst>
            <pc:docMk/>
            <pc:sldMk cId="104060329" sldId="1480"/>
            <ac:picMk id="41986" creationId="{9579D9F7-D87F-88C3-C15C-ADB52896853B}"/>
          </ac:picMkLst>
        </pc:picChg>
        <pc:picChg chg="add mod">
          <ac:chgData name="Paula Ferrando" userId="bbc01c628ffcd16f" providerId="LiveId" clId="{B2A48B9E-C1AC-40F9-B7D0-E206BA82C879}" dt="2025-11-06T10:08:29.733" v="6016" actId="1076"/>
          <ac:picMkLst>
            <pc:docMk/>
            <pc:sldMk cId="104060329" sldId="1480"/>
            <ac:picMk id="41988" creationId="{A856EE1D-FDD9-739B-AD4B-6BA50805D91E}"/>
          </ac:picMkLst>
        </pc:picChg>
      </pc:sldChg>
      <pc:sldChg chg="addSp delSp modSp add mod">
        <pc:chgData name="Paula Ferrando" userId="bbc01c628ffcd16f" providerId="LiveId" clId="{B2A48B9E-C1AC-40F9-B7D0-E206BA82C879}" dt="2025-11-06T10:29:33.527" v="6214" actId="20577"/>
        <pc:sldMkLst>
          <pc:docMk/>
          <pc:sldMk cId="762618320" sldId="1481"/>
        </pc:sldMkLst>
        <pc:spChg chg="mod">
          <ac:chgData name="Paula Ferrando" userId="bbc01c628ffcd16f" providerId="LiveId" clId="{B2A48B9E-C1AC-40F9-B7D0-E206BA82C879}" dt="2025-11-06T10:29:33.527" v="6214" actId="20577"/>
          <ac:spMkLst>
            <pc:docMk/>
            <pc:sldMk cId="762618320" sldId="1481"/>
            <ac:spMk id="2" creationId="{3032F17A-0776-6975-4887-873A7FCDE582}"/>
          </ac:spMkLst>
        </pc:spChg>
        <pc:spChg chg="mod">
          <ac:chgData name="Paula Ferrando" userId="bbc01c628ffcd16f" providerId="LiveId" clId="{B2A48B9E-C1AC-40F9-B7D0-E206BA82C879}" dt="2025-11-06T10:22:11.139" v="6178" actId="1076"/>
          <ac:spMkLst>
            <pc:docMk/>
            <pc:sldMk cId="762618320" sldId="1481"/>
            <ac:spMk id="4" creationId="{344E3FA0-D00A-4394-7963-459F34F969BA}"/>
          </ac:spMkLst>
        </pc:spChg>
        <pc:spChg chg="mod">
          <ac:chgData name="Paula Ferrando" userId="bbc01c628ffcd16f" providerId="LiveId" clId="{B2A48B9E-C1AC-40F9-B7D0-E206BA82C879}" dt="2025-11-06T10:22:07.450" v="6177" actId="1076"/>
          <ac:spMkLst>
            <pc:docMk/>
            <pc:sldMk cId="762618320" sldId="1481"/>
            <ac:spMk id="6" creationId="{FA69FA05-B708-65A0-D9A6-DAB89033D76F}"/>
          </ac:spMkLst>
        </pc:spChg>
        <pc:spChg chg="mod">
          <ac:chgData name="Paula Ferrando" userId="bbc01c628ffcd16f" providerId="LiveId" clId="{B2A48B9E-C1AC-40F9-B7D0-E206BA82C879}" dt="2025-11-06T10:22:13.388" v="6179" actId="14100"/>
          <ac:spMkLst>
            <pc:docMk/>
            <pc:sldMk cId="762618320" sldId="1481"/>
            <ac:spMk id="13" creationId="{F129089A-0BB1-9736-A80D-BF54B7DEF918}"/>
          </ac:spMkLst>
        </pc:spChg>
        <pc:spChg chg="del">
          <ac:chgData name="Paula Ferrando" userId="bbc01c628ffcd16f" providerId="LiveId" clId="{B2A48B9E-C1AC-40F9-B7D0-E206BA82C879}" dt="2025-11-06T10:17:54.610" v="6134" actId="478"/>
          <ac:spMkLst>
            <pc:docMk/>
            <pc:sldMk cId="762618320" sldId="1481"/>
            <ac:spMk id="14" creationId="{DFC55ED7-FA58-C0C7-7AF9-CA85F49968A5}"/>
          </ac:spMkLst>
        </pc:spChg>
        <pc:picChg chg="add mod">
          <ac:chgData name="Paula Ferrando" userId="bbc01c628ffcd16f" providerId="LiveId" clId="{B2A48B9E-C1AC-40F9-B7D0-E206BA82C879}" dt="2025-11-06T10:22:11.139" v="6178" actId="1076"/>
          <ac:picMkLst>
            <pc:docMk/>
            <pc:sldMk cId="762618320" sldId="1481"/>
            <ac:picMk id="8" creationId="{163F7E05-3A38-C3FF-6702-8A778F441FE9}"/>
          </ac:picMkLst>
        </pc:picChg>
        <pc:picChg chg="add mod">
          <ac:chgData name="Paula Ferrando" userId="bbc01c628ffcd16f" providerId="LiveId" clId="{B2A48B9E-C1AC-40F9-B7D0-E206BA82C879}" dt="2025-11-06T10:21:38.409" v="6166" actId="1076"/>
          <ac:picMkLst>
            <pc:docMk/>
            <pc:sldMk cId="762618320" sldId="1481"/>
            <ac:picMk id="11" creationId="{9AF4B918-CFCC-A1DA-BF04-BD2925EA4A02}"/>
          </ac:picMkLst>
        </pc:picChg>
        <pc:picChg chg="del">
          <ac:chgData name="Paula Ferrando" userId="bbc01c628ffcd16f" providerId="LiveId" clId="{B2A48B9E-C1AC-40F9-B7D0-E206BA82C879}" dt="2025-11-06T10:19:09.534" v="6146" actId="478"/>
          <ac:picMkLst>
            <pc:docMk/>
            <pc:sldMk cId="762618320" sldId="1481"/>
            <ac:picMk id="12" creationId="{D3B94F3E-49B2-EAF5-03A7-EB84520D3C80}"/>
          </ac:picMkLst>
        </pc:picChg>
        <pc:picChg chg="add mod">
          <ac:chgData name="Paula Ferrando" userId="bbc01c628ffcd16f" providerId="LiveId" clId="{B2A48B9E-C1AC-40F9-B7D0-E206BA82C879}" dt="2025-11-06T10:21:57.862" v="6176" actId="14100"/>
          <ac:picMkLst>
            <pc:docMk/>
            <pc:sldMk cId="762618320" sldId="1481"/>
            <ac:picMk id="16" creationId="{7D477A6D-BE99-8748-BBDE-932B569EE223}"/>
          </ac:picMkLst>
        </pc:picChg>
        <pc:picChg chg="add mod">
          <ac:chgData name="Paula Ferrando" userId="bbc01c628ffcd16f" providerId="LiveId" clId="{B2A48B9E-C1AC-40F9-B7D0-E206BA82C879}" dt="2025-11-06T10:21:53.161" v="6174" actId="14100"/>
          <ac:picMkLst>
            <pc:docMk/>
            <pc:sldMk cId="762618320" sldId="1481"/>
            <ac:picMk id="18" creationId="{B09733A2-7E9F-304C-DDE0-C738B3A151C6}"/>
          </ac:picMkLst>
        </pc:picChg>
        <pc:picChg chg="del">
          <ac:chgData name="Paula Ferrando" userId="bbc01c628ffcd16f" providerId="LiveId" clId="{B2A48B9E-C1AC-40F9-B7D0-E206BA82C879}" dt="2025-11-06T10:16:52.987" v="6097" actId="478"/>
          <ac:picMkLst>
            <pc:docMk/>
            <pc:sldMk cId="762618320" sldId="1481"/>
            <ac:picMk id="41986" creationId="{CC9874CB-90F7-0A29-8565-DFA4663CF3D6}"/>
          </ac:picMkLst>
        </pc:picChg>
        <pc:picChg chg="del">
          <ac:chgData name="Paula Ferrando" userId="bbc01c628ffcd16f" providerId="LiveId" clId="{B2A48B9E-C1AC-40F9-B7D0-E206BA82C879}" dt="2025-11-06T10:16:53.829" v="6098" actId="478"/>
          <ac:picMkLst>
            <pc:docMk/>
            <pc:sldMk cId="762618320" sldId="1481"/>
            <ac:picMk id="41988" creationId="{15D3A939-98F9-3E24-E516-2911AF9E73BD}"/>
          </ac:picMkLst>
        </pc:picChg>
      </pc:sldChg>
      <pc:sldChg chg="delSp modSp add mod ord">
        <pc:chgData name="Paula Ferrando" userId="bbc01c628ffcd16f" providerId="LiveId" clId="{B2A48B9E-C1AC-40F9-B7D0-E206BA82C879}" dt="2025-11-06T10:26:41.981" v="6203" actId="207"/>
        <pc:sldMkLst>
          <pc:docMk/>
          <pc:sldMk cId="2293305143" sldId="1482"/>
        </pc:sldMkLst>
        <pc:spChg chg="del">
          <ac:chgData name="Paula Ferrando" userId="bbc01c628ffcd16f" providerId="LiveId" clId="{B2A48B9E-C1AC-40F9-B7D0-E206BA82C879}" dt="2025-11-06T10:22:45.150" v="6191" actId="478"/>
          <ac:spMkLst>
            <pc:docMk/>
            <pc:sldMk cId="2293305143" sldId="1482"/>
            <ac:spMk id="19" creationId="{DAEAC7B4-51A5-2014-B076-3E8F0BBE7FC5}"/>
          </ac:spMkLst>
        </pc:spChg>
        <pc:spChg chg="del">
          <ac:chgData name="Paula Ferrando" userId="bbc01c628ffcd16f" providerId="LiveId" clId="{B2A48B9E-C1AC-40F9-B7D0-E206BA82C879}" dt="2025-11-06T10:22:38.860" v="6184" actId="478"/>
          <ac:spMkLst>
            <pc:docMk/>
            <pc:sldMk cId="2293305143" sldId="1482"/>
            <ac:spMk id="20" creationId="{FCBEB356-DE57-5A63-A4FC-944ADBBA967D}"/>
          </ac:spMkLst>
        </pc:spChg>
        <pc:spChg chg="del">
          <ac:chgData name="Paula Ferrando" userId="bbc01c628ffcd16f" providerId="LiveId" clId="{B2A48B9E-C1AC-40F9-B7D0-E206BA82C879}" dt="2025-11-06T10:22:39.893" v="6185" actId="478"/>
          <ac:spMkLst>
            <pc:docMk/>
            <pc:sldMk cId="2293305143" sldId="1482"/>
            <ac:spMk id="21" creationId="{8AD11004-EE01-7F32-16A2-7A7993BA9C3D}"/>
          </ac:spMkLst>
        </pc:spChg>
        <pc:spChg chg="mod">
          <ac:chgData name="Paula Ferrando" userId="bbc01c628ffcd16f" providerId="LiveId" clId="{B2A48B9E-C1AC-40F9-B7D0-E206BA82C879}" dt="2025-11-06T10:26:41.981" v="6203" actId="207"/>
          <ac:spMkLst>
            <pc:docMk/>
            <pc:sldMk cId="2293305143" sldId="1482"/>
            <ac:spMk id="23" creationId="{321E98B2-8826-4A86-9D18-C55BDB8332E6}"/>
          </ac:spMkLst>
        </pc:spChg>
        <pc:spChg chg="del">
          <ac:chgData name="Paula Ferrando" userId="bbc01c628ffcd16f" providerId="LiveId" clId="{B2A48B9E-C1AC-40F9-B7D0-E206BA82C879}" dt="2025-11-06T10:22:45.791" v="6192" actId="478"/>
          <ac:spMkLst>
            <pc:docMk/>
            <pc:sldMk cId="2293305143" sldId="1482"/>
            <ac:spMk id="24" creationId="{2E22FB94-616B-2552-302D-9751ABFD88E6}"/>
          </ac:spMkLst>
        </pc:spChg>
        <pc:spChg chg="del">
          <ac:chgData name="Paula Ferrando" userId="bbc01c628ffcd16f" providerId="LiveId" clId="{B2A48B9E-C1AC-40F9-B7D0-E206BA82C879}" dt="2025-11-06T10:22:46.574" v="6193" actId="478"/>
          <ac:spMkLst>
            <pc:docMk/>
            <pc:sldMk cId="2293305143" sldId="1482"/>
            <ac:spMk id="25" creationId="{09EB4DF0-A5AD-7EC4-8E52-7E11CC548DEF}"/>
          </ac:spMkLst>
        </pc:spChg>
        <pc:spChg chg="del">
          <ac:chgData name="Paula Ferrando" userId="bbc01c628ffcd16f" providerId="LiveId" clId="{B2A48B9E-C1AC-40F9-B7D0-E206BA82C879}" dt="2025-11-06T10:22:48.700" v="6194" actId="478"/>
          <ac:spMkLst>
            <pc:docMk/>
            <pc:sldMk cId="2293305143" sldId="1482"/>
            <ac:spMk id="26" creationId="{34326F76-D92F-AF29-7542-27C066694F63}"/>
          </ac:spMkLst>
        </pc:spChg>
        <pc:spChg chg="del">
          <ac:chgData name="Paula Ferrando" userId="bbc01c628ffcd16f" providerId="LiveId" clId="{B2A48B9E-C1AC-40F9-B7D0-E206BA82C879}" dt="2025-11-06T10:22:49.451" v="6195" actId="478"/>
          <ac:spMkLst>
            <pc:docMk/>
            <pc:sldMk cId="2293305143" sldId="1482"/>
            <ac:spMk id="27" creationId="{A596E316-E7F4-1E9E-1FE0-6AE8D2655894}"/>
          </ac:spMkLst>
        </pc:spChg>
        <pc:spChg chg="del">
          <ac:chgData name="Paula Ferrando" userId="bbc01c628ffcd16f" providerId="LiveId" clId="{B2A48B9E-C1AC-40F9-B7D0-E206BA82C879}" dt="2025-11-06T10:22:50.530" v="6196" actId="478"/>
          <ac:spMkLst>
            <pc:docMk/>
            <pc:sldMk cId="2293305143" sldId="1482"/>
            <ac:spMk id="28" creationId="{EEC1DFE3-0F43-34A6-87E4-CFE736BCC5DF}"/>
          </ac:spMkLst>
        </pc:spChg>
        <pc:spChg chg="del">
          <ac:chgData name="Paula Ferrando" userId="bbc01c628ffcd16f" providerId="LiveId" clId="{B2A48B9E-C1AC-40F9-B7D0-E206BA82C879}" dt="2025-11-06T10:22:37.721" v="6183" actId="478"/>
          <ac:spMkLst>
            <pc:docMk/>
            <pc:sldMk cId="2293305143" sldId="1482"/>
            <ac:spMk id="56" creationId="{9082EEA5-FE0A-A59E-0189-109B97135B5B}"/>
          </ac:spMkLst>
        </pc:spChg>
        <pc:spChg chg="del">
          <ac:chgData name="Paula Ferrando" userId="bbc01c628ffcd16f" providerId="LiveId" clId="{B2A48B9E-C1AC-40F9-B7D0-E206BA82C879}" dt="2025-11-06T10:22:43.993" v="6190" actId="478"/>
          <ac:spMkLst>
            <pc:docMk/>
            <pc:sldMk cId="2293305143" sldId="1482"/>
            <ac:spMk id="57" creationId="{68CECFF1-98B9-FE1E-D7CF-6DE50E2E0290}"/>
          </ac:spMkLst>
        </pc:spChg>
        <pc:picChg chg="del">
          <ac:chgData name="Paula Ferrando" userId="bbc01c628ffcd16f" providerId="LiveId" clId="{B2A48B9E-C1AC-40F9-B7D0-E206BA82C879}" dt="2025-11-06T10:22:41.513" v="6187" actId="478"/>
          <ac:picMkLst>
            <pc:docMk/>
            <pc:sldMk cId="2293305143" sldId="1482"/>
            <ac:picMk id="13314" creationId="{B6A3C298-9DB4-745A-9221-A30844FE3795}"/>
          </ac:picMkLst>
        </pc:picChg>
        <pc:inkChg chg="del">
          <ac:chgData name="Paula Ferrando" userId="bbc01c628ffcd16f" providerId="LiveId" clId="{B2A48B9E-C1AC-40F9-B7D0-E206BA82C879}" dt="2025-11-06T10:22:43.044" v="6189" actId="478"/>
          <ac:inkMkLst>
            <pc:docMk/>
            <pc:sldMk cId="2293305143" sldId="1482"/>
            <ac:inkMk id="13321" creationId="{3F517CB6-2B62-A362-5E29-519D94D6CDF9}"/>
          </ac:inkMkLst>
        </pc:inkChg>
        <pc:inkChg chg="del">
          <ac:chgData name="Paula Ferrando" userId="bbc01c628ffcd16f" providerId="LiveId" clId="{B2A48B9E-C1AC-40F9-B7D0-E206BA82C879}" dt="2025-11-06T10:22:40.821" v="6186" actId="478"/>
          <ac:inkMkLst>
            <pc:docMk/>
            <pc:sldMk cId="2293305143" sldId="1482"/>
            <ac:inkMk id="13322" creationId="{15F58836-FB5A-63AE-EBB3-C184B6834D45}"/>
          </ac:inkMkLst>
        </pc:inkChg>
        <pc:inkChg chg="del">
          <ac:chgData name="Paula Ferrando" userId="bbc01c628ffcd16f" providerId="LiveId" clId="{B2A48B9E-C1AC-40F9-B7D0-E206BA82C879}" dt="2025-11-06T10:22:42.336" v="6188" actId="478"/>
          <ac:inkMkLst>
            <pc:docMk/>
            <pc:sldMk cId="2293305143" sldId="1482"/>
            <ac:inkMk id="13344" creationId="{E9480340-FFF1-9AFD-8E3B-CF9002FC55F8}"/>
          </ac:inkMkLst>
        </pc:inkChg>
      </pc:sldChg>
      <pc:sldChg chg="addSp delSp modSp add mod ord">
        <pc:chgData name="Paula Ferrando" userId="bbc01c628ffcd16f" providerId="LiveId" clId="{B2A48B9E-C1AC-40F9-B7D0-E206BA82C879}" dt="2025-11-06T10:37:48.973" v="6317"/>
        <pc:sldMkLst>
          <pc:docMk/>
          <pc:sldMk cId="902333356" sldId="1483"/>
        </pc:sldMkLst>
        <pc:spChg chg="del">
          <ac:chgData name="Paula Ferrando" userId="bbc01c628ffcd16f" providerId="LiveId" clId="{B2A48B9E-C1AC-40F9-B7D0-E206BA82C879}" dt="2025-11-06T10:30:38.536" v="6224" actId="478"/>
          <ac:spMkLst>
            <pc:docMk/>
            <pc:sldMk cId="902333356" sldId="1483"/>
            <ac:spMk id="2" creationId="{A6108355-DF92-1A1D-59AA-363167F163D8}"/>
          </ac:spMkLst>
        </pc:spChg>
        <pc:spChg chg="del">
          <ac:chgData name="Paula Ferrando" userId="bbc01c628ffcd16f" providerId="LiveId" clId="{B2A48B9E-C1AC-40F9-B7D0-E206BA82C879}" dt="2025-11-06T10:31:55.682" v="6227" actId="478"/>
          <ac:spMkLst>
            <pc:docMk/>
            <pc:sldMk cId="902333356" sldId="1483"/>
            <ac:spMk id="4" creationId="{7E87A3A4-6741-C9A6-AF38-04B9C51A8DCA}"/>
          </ac:spMkLst>
        </pc:spChg>
        <pc:spChg chg="mod">
          <ac:chgData name="Paula Ferrando" userId="bbc01c628ffcd16f" providerId="LiveId" clId="{B2A48B9E-C1AC-40F9-B7D0-E206BA82C879}" dt="2025-11-06T10:34:47.030" v="6280" actId="1076"/>
          <ac:spMkLst>
            <pc:docMk/>
            <pc:sldMk cId="902333356" sldId="1483"/>
            <ac:spMk id="6" creationId="{98A2FA45-8119-9C75-868D-AC1139ADC4EA}"/>
          </ac:spMkLst>
        </pc:spChg>
        <pc:spChg chg="add mod">
          <ac:chgData name="Paula Ferrando" userId="bbc01c628ffcd16f" providerId="LiveId" clId="{B2A48B9E-C1AC-40F9-B7D0-E206BA82C879}" dt="2025-11-06T10:30:42.596" v="6226" actId="1076"/>
          <ac:spMkLst>
            <pc:docMk/>
            <pc:sldMk cId="902333356" sldId="1483"/>
            <ac:spMk id="7" creationId="{C9DDCBF9-AE2B-8FF0-02C2-F34A90A191B0}"/>
          </ac:spMkLst>
        </pc:spChg>
        <pc:spChg chg="mod">
          <ac:chgData name="Paula Ferrando" userId="bbc01c628ffcd16f" providerId="LiveId" clId="{B2A48B9E-C1AC-40F9-B7D0-E206BA82C879}" dt="2025-11-06T10:37:37.335" v="6316" actId="14100"/>
          <ac:spMkLst>
            <pc:docMk/>
            <pc:sldMk cId="902333356" sldId="1483"/>
            <ac:spMk id="13" creationId="{8D97CA4C-FADC-093D-4D9D-AAE68C22CDAB}"/>
          </ac:spMkLst>
        </pc:spChg>
        <pc:spChg chg="add mod">
          <ac:chgData name="Paula Ferrando" userId="bbc01c628ffcd16f" providerId="LiveId" clId="{B2A48B9E-C1AC-40F9-B7D0-E206BA82C879}" dt="2025-11-06T10:34:40.553" v="6278" actId="1076"/>
          <ac:spMkLst>
            <pc:docMk/>
            <pc:sldMk cId="902333356" sldId="1483"/>
            <ac:spMk id="14" creationId="{2406CCC6-F6FB-248E-2D74-D51A36C4BDF3}"/>
          </ac:spMkLst>
        </pc:spChg>
        <pc:spChg chg="mod">
          <ac:chgData name="Paula Ferrando" userId="bbc01c628ffcd16f" providerId="LiveId" clId="{B2A48B9E-C1AC-40F9-B7D0-E206BA82C879}" dt="2025-11-06T10:29:23.542" v="6213"/>
          <ac:spMkLst>
            <pc:docMk/>
            <pc:sldMk cId="902333356" sldId="1483"/>
            <ac:spMk id="20" creationId="{690833A8-216D-9852-76C2-1889809F8457}"/>
          </ac:spMkLst>
        </pc:spChg>
        <pc:picChg chg="del">
          <ac:chgData name="Paula Ferrando" userId="bbc01c628ffcd16f" providerId="LiveId" clId="{B2A48B9E-C1AC-40F9-B7D0-E206BA82C879}" dt="2025-11-06T10:31:56.351" v="6228" actId="478"/>
          <ac:picMkLst>
            <pc:docMk/>
            <pc:sldMk cId="902333356" sldId="1483"/>
            <ac:picMk id="8" creationId="{04629948-4917-E202-432B-B7207C28FBD9}"/>
          </ac:picMkLst>
        </pc:picChg>
        <pc:picChg chg="add mod modCrop">
          <ac:chgData name="Paula Ferrando" userId="bbc01c628ffcd16f" providerId="LiveId" clId="{B2A48B9E-C1AC-40F9-B7D0-E206BA82C879}" dt="2025-11-06T10:34:48.742" v="6281" actId="1076"/>
          <ac:picMkLst>
            <pc:docMk/>
            <pc:sldMk cId="902333356" sldId="1483"/>
            <ac:picMk id="9" creationId="{9FD449C8-6726-8E0F-A1A2-9C34E69FE1C3}"/>
          </ac:picMkLst>
        </pc:picChg>
        <pc:picChg chg="del">
          <ac:chgData name="Paula Ferrando" userId="bbc01c628ffcd16f" providerId="LiveId" clId="{B2A48B9E-C1AC-40F9-B7D0-E206BA82C879}" dt="2025-11-06T10:31:57.540" v="6230" actId="478"/>
          <ac:picMkLst>
            <pc:docMk/>
            <pc:sldMk cId="902333356" sldId="1483"/>
            <ac:picMk id="11" creationId="{50794CDA-F07A-9252-734B-E7E029BBE805}"/>
          </ac:picMkLst>
        </pc:picChg>
        <pc:picChg chg="add mod">
          <ac:chgData name="Paula Ferrando" userId="bbc01c628ffcd16f" providerId="LiveId" clId="{B2A48B9E-C1AC-40F9-B7D0-E206BA82C879}" dt="2025-11-06T10:37:09.893" v="6312" actId="1036"/>
          <ac:picMkLst>
            <pc:docMk/>
            <pc:sldMk cId="902333356" sldId="1483"/>
            <ac:picMk id="15" creationId="{F5764D9B-0476-A8B9-6D89-C4576C2B3F2B}"/>
          </ac:picMkLst>
        </pc:picChg>
        <pc:picChg chg="del">
          <ac:chgData name="Paula Ferrando" userId="bbc01c628ffcd16f" providerId="LiveId" clId="{B2A48B9E-C1AC-40F9-B7D0-E206BA82C879}" dt="2025-11-06T10:31:56.963" v="6229" actId="478"/>
          <ac:picMkLst>
            <pc:docMk/>
            <pc:sldMk cId="902333356" sldId="1483"/>
            <ac:picMk id="16" creationId="{44F2E590-60F7-1523-06E6-72FE0B5CF42A}"/>
          </ac:picMkLst>
        </pc:picChg>
        <pc:picChg chg="add mod">
          <ac:chgData name="Paula Ferrando" userId="bbc01c628ffcd16f" providerId="LiveId" clId="{B2A48B9E-C1AC-40F9-B7D0-E206BA82C879}" dt="2025-11-06T10:37:48.973" v="6317"/>
          <ac:picMkLst>
            <pc:docMk/>
            <pc:sldMk cId="902333356" sldId="1483"/>
            <ac:picMk id="17" creationId="{029EBF27-6378-FB98-583E-69C72C9E076C}"/>
          </ac:picMkLst>
        </pc:picChg>
        <pc:picChg chg="del">
          <ac:chgData name="Paula Ferrando" userId="bbc01c628ffcd16f" providerId="LiveId" clId="{B2A48B9E-C1AC-40F9-B7D0-E206BA82C879}" dt="2025-11-06T10:31:58.165" v="6231" actId="478"/>
          <ac:picMkLst>
            <pc:docMk/>
            <pc:sldMk cId="902333356" sldId="1483"/>
            <ac:picMk id="18" creationId="{CC13FC13-6D5E-59C2-7512-7936A3A4CD34}"/>
          </ac:picMkLst>
        </pc:picChg>
        <pc:picChg chg="add mod">
          <ac:chgData name="Paula Ferrando" userId="bbc01c628ffcd16f" providerId="LiveId" clId="{B2A48B9E-C1AC-40F9-B7D0-E206BA82C879}" dt="2025-11-06T10:36:35.049" v="6302" actId="1076"/>
          <ac:picMkLst>
            <pc:docMk/>
            <pc:sldMk cId="902333356" sldId="1483"/>
            <ac:picMk id="43010" creationId="{DDCA974E-3A60-D886-C415-25BBEA12E125}"/>
          </ac:picMkLst>
        </pc:picChg>
        <pc:picChg chg="add mod">
          <ac:chgData name="Paula Ferrando" userId="bbc01c628ffcd16f" providerId="LiveId" clId="{B2A48B9E-C1AC-40F9-B7D0-E206BA82C879}" dt="2025-11-06T10:36:38.192" v="6303" actId="14100"/>
          <ac:picMkLst>
            <pc:docMk/>
            <pc:sldMk cId="902333356" sldId="1483"/>
            <ac:picMk id="43012" creationId="{1823A1B1-9575-8A40-1B46-46BE20085684}"/>
          </ac:picMkLst>
        </pc:picChg>
      </pc:sldChg>
      <pc:sldChg chg="addSp delSp modSp add mod">
        <pc:chgData name="Paula Ferrando" userId="bbc01c628ffcd16f" providerId="LiveId" clId="{B2A48B9E-C1AC-40F9-B7D0-E206BA82C879}" dt="2025-11-06T10:41:39.406" v="6381" actId="1076"/>
        <pc:sldMkLst>
          <pc:docMk/>
          <pc:sldMk cId="1675149945" sldId="1484"/>
        </pc:sldMkLst>
        <pc:spChg chg="add mod">
          <ac:chgData name="Paula Ferrando" userId="bbc01c628ffcd16f" providerId="LiveId" clId="{B2A48B9E-C1AC-40F9-B7D0-E206BA82C879}" dt="2025-11-06T10:40:58.494" v="6361" actId="114"/>
          <ac:spMkLst>
            <pc:docMk/>
            <pc:sldMk cId="1675149945" sldId="1484"/>
            <ac:spMk id="2" creationId="{C0EC525E-0C8B-0A31-4223-FCF262CB490C}"/>
          </ac:spMkLst>
        </pc:spChg>
        <pc:spChg chg="add">
          <ac:chgData name="Paula Ferrando" userId="bbc01c628ffcd16f" providerId="LiveId" clId="{B2A48B9E-C1AC-40F9-B7D0-E206BA82C879}" dt="2025-11-06T10:40:17.729" v="6352"/>
          <ac:spMkLst>
            <pc:docMk/>
            <pc:sldMk cId="1675149945" sldId="1484"/>
            <ac:spMk id="4" creationId="{569C301D-87FF-442D-6C51-1D594D37523E}"/>
          </ac:spMkLst>
        </pc:spChg>
        <pc:spChg chg="mod">
          <ac:chgData name="Paula Ferrando" userId="bbc01c628ffcd16f" providerId="LiveId" clId="{B2A48B9E-C1AC-40F9-B7D0-E206BA82C879}" dt="2025-11-06T10:38:16.440" v="6323" actId="14100"/>
          <ac:spMkLst>
            <pc:docMk/>
            <pc:sldMk cId="1675149945" sldId="1484"/>
            <ac:spMk id="6" creationId="{C622010F-37DB-FF37-2B75-EA124389F474}"/>
          </ac:spMkLst>
        </pc:spChg>
        <pc:spChg chg="mod">
          <ac:chgData name="Paula Ferrando" userId="bbc01c628ffcd16f" providerId="LiveId" clId="{B2A48B9E-C1AC-40F9-B7D0-E206BA82C879}" dt="2025-11-06T10:39:35.642" v="6346" actId="207"/>
          <ac:spMkLst>
            <pc:docMk/>
            <pc:sldMk cId="1675149945" sldId="1484"/>
            <ac:spMk id="13" creationId="{07B18915-E485-159B-1703-5BD188BB87F8}"/>
          </ac:spMkLst>
        </pc:spChg>
        <pc:spChg chg="del">
          <ac:chgData name="Paula Ferrando" userId="bbc01c628ffcd16f" providerId="LiveId" clId="{B2A48B9E-C1AC-40F9-B7D0-E206BA82C879}" dt="2025-11-06T10:38:33.357" v="6325" actId="478"/>
          <ac:spMkLst>
            <pc:docMk/>
            <pc:sldMk cId="1675149945" sldId="1484"/>
            <ac:spMk id="14" creationId="{88E58EA7-AC78-8375-CF44-1BBF7F634289}"/>
          </ac:spMkLst>
        </pc:spChg>
        <pc:grpChg chg="del mod">
          <ac:chgData name="Paula Ferrando" userId="bbc01c628ffcd16f" providerId="LiveId" clId="{B2A48B9E-C1AC-40F9-B7D0-E206BA82C879}" dt="2025-11-06T10:41:22.903" v="6374"/>
          <ac:grpSpMkLst>
            <pc:docMk/>
            <pc:sldMk cId="1675149945" sldId="1484"/>
            <ac:grpSpMk id="21" creationId="{EC9EF0A7-586D-20D8-C6D0-95C577905F56}"/>
          </ac:grpSpMkLst>
        </pc:grpChg>
        <pc:grpChg chg="del mod">
          <ac:chgData name="Paula Ferrando" userId="bbc01c628ffcd16f" providerId="LiveId" clId="{B2A48B9E-C1AC-40F9-B7D0-E206BA82C879}" dt="2025-11-06T10:41:30.871" v="6378"/>
          <ac:grpSpMkLst>
            <pc:docMk/>
            <pc:sldMk cId="1675149945" sldId="1484"/>
            <ac:grpSpMk id="25" creationId="{E63CF8FE-5252-6AE6-3BDB-23DA908646EB}"/>
          </ac:grpSpMkLst>
        </pc:grpChg>
        <pc:grpChg chg="mod">
          <ac:chgData name="Paula Ferrando" userId="bbc01c628ffcd16f" providerId="LiveId" clId="{B2A48B9E-C1AC-40F9-B7D0-E206BA82C879}" dt="2025-11-06T10:41:30.871" v="6378"/>
          <ac:grpSpMkLst>
            <pc:docMk/>
            <pc:sldMk cId="1675149945" sldId="1484"/>
            <ac:grpSpMk id="29" creationId="{657633A6-D4A6-7CB4-6637-3429D741D0C7}"/>
          </ac:grpSpMkLst>
        </pc:grpChg>
        <pc:picChg chg="mod">
          <ac:chgData name="Paula Ferrando" userId="bbc01c628ffcd16f" providerId="LiveId" clId="{B2A48B9E-C1AC-40F9-B7D0-E206BA82C879}" dt="2025-11-06T10:38:36.425" v="6327" actId="14100"/>
          <ac:picMkLst>
            <pc:docMk/>
            <pc:sldMk cId="1675149945" sldId="1484"/>
            <ac:picMk id="15" creationId="{A520A5E3-85D2-B3A9-93A5-E0C6636A0A68}"/>
          </ac:picMkLst>
        </pc:picChg>
        <pc:picChg chg="mod">
          <ac:chgData name="Paula Ferrando" userId="bbc01c628ffcd16f" providerId="LiveId" clId="{B2A48B9E-C1AC-40F9-B7D0-E206BA82C879}" dt="2025-11-06T10:41:39.406" v="6381" actId="1076"/>
          <ac:picMkLst>
            <pc:docMk/>
            <pc:sldMk cId="1675149945" sldId="1484"/>
            <ac:picMk id="43010" creationId="{D2BBA870-42D2-5F78-DC1F-3027FBD848D2}"/>
          </ac:picMkLst>
        </pc:picChg>
        <pc:picChg chg="mod">
          <ac:chgData name="Paula Ferrando" userId="bbc01c628ffcd16f" providerId="LiveId" clId="{B2A48B9E-C1AC-40F9-B7D0-E206BA82C879}" dt="2025-11-06T10:41:37.701" v="6380" actId="1076"/>
          <ac:picMkLst>
            <pc:docMk/>
            <pc:sldMk cId="1675149945" sldId="1484"/>
            <ac:picMk id="43012" creationId="{B76350C5-EE74-A82C-826B-C9A359108081}"/>
          </ac:picMkLst>
        </pc:picChg>
        <pc:inkChg chg="add">
          <ac:chgData name="Paula Ferrando" userId="bbc01c628ffcd16f" providerId="LiveId" clId="{B2A48B9E-C1AC-40F9-B7D0-E206BA82C879}" dt="2025-11-06T10:41:09.212" v="6362" actId="9405"/>
          <ac:inkMkLst>
            <pc:docMk/>
            <pc:sldMk cId="1675149945" sldId="1484"/>
            <ac:inkMk id="8" creationId="{59C24E35-9614-6199-E77A-C8E7D9157029}"/>
          </ac:inkMkLst>
        </pc:inkChg>
        <pc:inkChg chg="add mod">
          <ac:chgData name="Paula Ferrando" userId="bbc01c628ffcd16f" providerId="LiveId" clId="{B2A48B9E-C1AC-40F9-B7D0-E206BA82C879}" dt="2025-11-06T10:41:30.871" v="6378"/>
          <ac:inkMkLst>
            <pc:docMk/>
            <pc:sldMk cId="1675149945" sldId="1484"/>
            <ac:inkMk id="11" creationId="{E40566B4-0F11-0399-6EAA-85D7B6935BA9}"/>
          </ac:inkMkLst>
        </pc:inkChg>
        <pc:inkChg chg="add mod">
          <ac:chgData name="Paula Ferrando" userId="bbc01c628ffcd16f" providerId="LiveId" clId="{B2A48B9E-C1AC-40F9-B7D0-E206BA82C879}" dt="2025-11-06T10:41:30.871" v="6378"/>
          <ac:inkMkLst>
            <pc:docMk/>
            <pc:sldMk cId="1675149945" sldId="1484"/>
            <ac:inkMk id="12" creationId="{E723E262-5A72-0C82-D08B-C98AA7699560}"/>
          </ac:inkMkLst>
        </pc:inkChg>
        <pc:inkChg chg="add mod">
          <ac:chgData name="Paula Ferrando" userId="bbc01c628ffcd16f" providerId="LiveId" clId="{B2A48B9E-C1AC-40F9-B7D0-E206BA82C879}" dt="2025-11-06T10:41:22.903" v="6374"/>
          <ac:inkMkLst>
            <pc:docMk/>
            <pc:sldMk cId="1675149945" sldId="1484"/>
            <ac:inkMk id="16" creationId="{94FC210C-9861-C16E-7FA6-F4E7BE2BB0EF}"/>
          </ac:inkMkLst>
        </pc:inkChg>
        <pc:inkChg chg="add mod">
          <ac:chgData name="Paula Ferrando" userId="bbc01c628ffcd16f" providerId="LiveId" clId="{B2A48B9E-C1AC-40F9-B7D0-E206BA82C879}" dt="2025-11-06T10:41:30.871" v="6378"/>
          <ac:inkMkLst>
            <pc:docMk/>
            <pc:sldMk cId="1675149945" sldId="1484"/>
            <ac:inkMk id="17" creationId="{10AE31EC-AA03-BC25-2F79-C09D41DA65AC}"/>
          </ac:inkMkLst>
        </pc:inkChg>
        <pc:inkChg chg="add mod">
          <ac:chgData name="Paula Ferrando" userId="bbc01c628ffcd16f" providerId="LiveId" clId="{B2A48B9E-C1AC-40F9-B7D0-E206BA82C879}" dt="2025-11-06T10:41:30.871" v="6378"/>
          <ac:inkMkLst>
            <pc:docMk/>
            <pc:sldMk cId="1675149945" sldId="1484"/>
            <ac:inkMk id="18" creationId="{682C7F4F-66DD-D499-7C4D-60DC73EFD2A2}"/>
          </ac:inkMkLst>
        </pc:inkChg>
        <pc:inkChg chg="add mod">
          <ac:chgData name="Paula Ferrando" userId="bbc01c628ffcd16f" providerId="LiveId" clId="{B2A48B9E-C1AC-40F9-B7D0-E206BA82C879}" dt="2025-11-06T10:41:30.871" v="6378"/>
          <ac:inkMkLst>
            <pc:docMk/>
            <pc:sldMk cId="1675149945" sldId="1484"/>
            <ac:inkMk id="19" creationId="{C4EB7096-F1AD-A4C9-73C1-399B9FAE6B5F}"/>
          </ac:inkMkLst>
        </pc:inkChg>
        <pc:inkChg chg="add del">
          <ac:chgData name="Paula Ferrando" userId="bbc01c628ffcd16f" providerId="LiveId" clId="{B2A48B9E-C1AC-40F9-B7D0-E206BA82C879}" dt="2025-11-06T10:41:19.081" v="6371" actId="9405"/>
          <ac:inkMkLst>
            <pc:docMk/>
            <pc:sldMk cId="1675149945" sldId="1484"/>
            <ac:inkMk id="22" creationId="{87546138-18C2-D667-CBCB-9041D9203D3E}"/>
          </ac:inkMkLst>
        </pc:inkChg>
        <pc:inkChg chg="add mod">
          <ac:chgData name="Paula Ferrando" userId="bbc01c628ffcd16f" providerId="LiveId" clId="{B2A48B9E-C1AC-40F9-B7D0-E206BA82C879}" dt="2025-11-06T10:41:30.871" v="6378"/>
          <ac:inkMkLst>
            <pc:docMk/>
            <pc:sldMk cId="1675149945" sldId="1484"/>
            <ac:inkMk id="23" creationId="{E2CA2BF4-1D0F-0893-C700-E6ACF2616368}"/>
          </ac:inkMkLst>
        </pc:inkChg>
        <pc:inkChg chg="add mod">
          <ac:chgData name="Paula Ferrando" userId="bbc01c628ffcd16f" providerId="LiveId" clId="{B2A48B9E-C1AC-40F9-B7D0-E206BA82C879}" dt="2025-11-06T10:41:30.871" v="6378"/>
          <ac:inkMkLst>
            <pc:docMk/>
            <pc:sldMk cId="1675149945" sldId="1484"/>
            <ac:inkMk id="24" creationId="{D3A61153-DC03-67A7-FE66-091A8D3E0BF1}"/>
          </ac:inkMkLst>
        </pc:inkChg>
        <pc:inkChg chg="add">
          <ac:chgData name="Paula Ferrando" userId="bbc01c628ffcd16f" providerId="LiveId" clId="{B2A48B9E-C1AC-40F9-B7D0-E206BA82C879}" dt="2025-11-06T10:41:26.587" v="6375" actId="9405"/>
          <ac:inkMkLst>
            <pc:docMk/>
            <pc:sldMk cId="1675149945" sldId="1484"/>
            <ac:inkMk id="26" creationId="{6B11F302-C1F2-4059-1633-3E60645BEF5B}"/>
          </ac:inkMkLst>
        </pc:inkChg>
        <pc:inkChg chg="add">
          <ac:chgData name="Paula Ferrando" userId="bbc01c628ffcd16f" providerId="LiveId" clId="{B2A48B9E-C1AC-40F9-B7D0-E206BA82C879}" dt="2025-11-06T10:41:28.427" v="6376" actId="9405"/>
          <ac:inkMkLst>
            <pc:docMk/>
            <pc:sldMk cId="1675149945" sldId="1484"/>
            <ac:inkMk id="27" creationId="{31379B1F-D16C-0713-CE07-C5613EB3F729}"/>
          </ac:inkMkLst>
        </pc:inkChg>
        <pc:inkChg chg="add mod">
          <ac:chgData name="Paula Ferrando" userId="bbc01c628ffcd16f" providerId="LiveId" clId="{B2A48B9E-C1AC-40F9-B7D0-E206BA82C879}" dt="2025-11-06T10:41:30.871" v="6378"/>
          <ac:inkMkLst>
            <pc:docMk/>
            <pc:sldMk cId="1675149945" sldId="1484"/>
            <ac:inkMk id="28" creationId="{A01D69DB-150C-56FB-BFE5-A04C0EE4CCFD}"/>
          </ac:inkMkLst>
        </pc:inkChg>
      </pc:sldChg>
      <pc:sldChg chg="modSp add mod ord">
        <pc:chgData name="Paula Ferrando" userId="bbc01c628ffcd16f" providerId="LiveId" clId="{B2A48B9E-C1AC-40F9-B7D0-E206BA82C879}" dt="2025-11-06T11:08:53.301" v="6586" actId="20577"/>
        <pc:sldMkLst>
          <pc:docMk/>
          <pc:sldMk cId="1532040448" sldId="1485"/>
        </pc:sldMkLst>
        <pc:spChg chg="mod">
          <ac:chgData name="Paula Ferrando" userId="bbc01c628ffcd16f" providerId="LiveId" clId="{B2A48B9E-C1AC-40F9-B7D0-E206BA82C879}" dt="2025-11-06T11:08:53.301" v="6586" actId="20577"/>
          <ac:spMkLst>
            <pc:docMk/>
            <pc:sldMk cId="1532040448" sldId="1485"/>
            <ac:spMk id="23" creationId="{DA6ED081-882E-2BB0-85B2-84DA29B3E7C1}"/>
          </ac:spMkLst>
        </pc:spChg>
      </pc:sldChg>
      <pc:sldChg chg="addSp delSp modSp add mod ord">
        <pc:chgData name="Paula Ferrando" userId="bbc01c628ffcd16f" providerId="LiveId" clId="{B2A48B9E-C1AC-40F9-B7D0-E206BA82C879}" dt="2025-11-06T12:06:19.521" v="6731" actId="1076"/>
        <pc:sldMkLst>
          <pc:docMk/>
          <pc:sldMk cId="3921828498" sldId="1486"/>
        </pc:sldMkLst>
        <pc:spChg chg="del">
          <ac:chgData name="Paula Ferrando" userId="bbc01c628ffcd16f" providerId="LiveId" clId="{B2A48B9E-C1AC-40F9-B7D0-E206BA82C879}" dt="2025-11-06T11:56:14.716" v="6618" actId="478"/>
          <ac:spMkLst>
            <pc:docMk/>
            <pc:sldMk cId="3921828498" sldId="1486"/>
            <ac:spMk id="2" creationId="{ED2E956F-6323-406A-E902-9B9146B2DBAE}"/>
          </ac:spMkLst>
        </pc:spChg>
        <pc:spChg chg="mod">
          <ac:chgData name="Paula Ferrando" userId="bbc01c628ffcd16f" providerId="LiveId" clId="{B2A48B9E-C1AC-40F9-B7D0-E206BA82C879}" dt="2025-11-06T11:56:01.308" v="6616" actId="207"/>
          <ac:spMkLst>
            <pc:docMk/>
            <pc:sldMk cId="3921828498" sldId="1486"/>
            <ac:spMk id="6" creationId="{206ED82F-B484-5AB0-F891-26CAF4A64B93}"/>
          </ac:spMkLst>
        </pc:spChg>
        <pc:spChg chg="mod">
          <ac:chgData name="Paula Ferrando" userId="bbc01c628ffcd16f" providerId="LiveId" clId="{B2A48B9E-C1AC-40F9-B7D0-E206BA82C879}" dt="2025-11-06T10:45:11.349" v="6391" actId="20577"/>
          <ac:spMkLst>
            <pc:docMk/>
            <pc:sldMk cId="3921828498" sldId="1486"/>
            <ac:spMk id="7" creationId="{238B2369-A82E-41FE-C74D-880A68A5E270}"/>
          </ac:spMkLst>
        </pc:spChg>
        <pc:spChg chg="mod">
          <ac:chgData name="Paula Ferrando" userId="bbc01c628ffcd16f" providerId="LiveId" clId="{B2A48B9E-C1AC-40F9-B7D0-E206BA82C879}" dt="2025-11-06T11:57:10.434" v="6630" actId="14100"/>
          <ac:spMkLst>
            <pc:docMk/>
            <pc:sldMk cId="3921828498" sldId="1486"/>
            <ac:spMk id="13" creationId="{4244EE62-A705-6E39-AAF6-32AFCD4258FB}"/>
          </ac:spMkLst>
        </pc:spChg>
        <pc:spChg chg="mod">
          <ac:chgData name="Paula Ferrando" userId="bbc01c628ffcd16f" providerId="LiveId" clId="{B2A48B9E-C1AC-40F9-B7D0-E206BA82C879}" dt="2025-11-06T11:15:04.620" v="6612" actId="20577"/>
          <ac:spMkLst>
            <pc:docMk/>
            <pc:sldMk cId="3921828498" sldId="1486"/>
            <ac:spMk id="20" creationId="{67982FDC-3CD8-8758-87CC-E5D516E6C158}"/>
          </ac:spMkLst>
        </pc:spChg>
        <pc:spChg chg="add mod">
          <ac:chgData name="Paula Ferrando" userId="bbc01c628ffcd16f" providerId="LiveId" clId="{B2A48B9E-C1AC-40F9-B7D0-E206BA82C879}" dt="2025-11-06T12:06:08.601" v="6727" actId="1076"/>
          <ac:spMkLst>
            <pc:docMk/>
            <pc:sldMk cId="3921828498" sldId="1486"/>
            <ac:spMk id="35" creationId="{C3473E77-B8E7-7467-44B4-7F7DE676F1D2}"/>
          </ac:spMkLst>
        </pc:spChg>
        <pc:grpChg chg="del">
          <ac:chgData name="Paula Ferrando" userId="bbc01c628ffcd16f" providerId="LiveId" clId="{B2A48B9E-C1AC-40F9-B7D0-E206BA82C879}" dt="2025-11-06T11:56:13.641" v="6617" actId="478"/>
          <ac:grpSpMkLst>
            <pc:docMk/>
            <pc:sldMk cId="3921828498" sldId="1486"/>
            <ac:grpSpMk id="29" creationId="{A80DCBFA-7A31-8320-9E5F-80D6EBE328FC}"/>
          </ac:grpSpMkLst>
        </pc:grpChg>
        <pc:picChg chg="del">
          <ac:chgData name="Paula Ferrando" userId="bbc01c628ffcd16f" providerId="LiveId" clId="{B2A48B9E-C1AC-40F9-B7D0-E206BA82C879}" dt="2025-11-06T10:47:43.409" v="6397" actId="478"/>
          <ac:picMkLst>
            <pc:docMk/>
            <pc:sldMk cId="3921828498" sldId="1486"/>
            <ac:picMk id="9" creationId="{F145B408-F232-9637-D168-8FCDD29B366D}"/>
          </ac:picMkLst>
        </pc:picChg>
        <pc:picChg chg="add mod">
          <ac:chgData name="Paula Ferrando" userId="bbc01c628ffcd16f" providerId="LiveId" clId="{B2A48B9E-C1AC-40F9-B7D0-E206BA82C879}" dt="2025-11-06T12:00:28.499" v="6659" actId="1076"/>
          <ac:picMkLst>
            <pc:docMk/>
            <pc:sldMk cId="3921828498" sldId="1486"/>
            <ac:picMk id="14" creationId="{E04912F9-5B96-81A6-355B-3B795CCC7995}"/>
          </ac:picMkLst>
        </pc:picChg>
        <pc:picChg chg="del mod">
          <ac:chgData name="Paula Ferrando" userId="bbc01c628ffcd16f" providerId="LiveId" clId="{B2A48B9E-C1AC-40F9-B7D0-E206BA82C879}" dt="2025-11-06T11:14:49.176" v="6588" actId="478"/>
          <ac:picMkLst>
            <pc:docMk/>
            <pc:sldMk cId="3921828498" sldId="1486"/>
            <ac:picMk id="15" creationId="{06BB36B8-0E79-B761-ED94-8E777C715C81}"/>
          </ac:picMkLst>
        </pc:picChg>
        <pc:picChg chg="add mod">
          <ac:chgData name="Paula Ferrando" userId="bbc01c628ffcd16f" providerId="LiveId" clId="{B2A48B9E-C1AC-40F9-B7D0-E206BA82C879}" dt="2025-11-06T11:59:07.811" v="6646" actId="1076"/>
          <ac:picMkLst>
            <pc:docMk/>
            <pc:sldMk cId="3921828498" sldId="1486"/>
            <ac:picMk id="22" creationId="{90AD939A-74FE-BAE1-0FA2-3C23AC187B3F}"/>
          </ac:picMkLst>
        </pc:picChg>
        <pc:picChg chg="add mod">
          <ac:chgData name="Paula Ferrando" userId="bbc01c628ffcd16f" providerId="LiveId" clId="{B2A48B9E-C1AC-40F9-B7D0-E206BA82C879}" dt="2025-11-06T12:05:12.757" v="6719" actId="1076"/>
          <ac:picMkLst>
            <pc:docMk/>
            <pc:sldMk cId="3921828498" sldId="1486"/>
            <ac:picMk id="30" creationId="{F7F078B5-85DF-0AC7-947A-C14F6DB2513B}"/>
          </ac:picMkLst>
        </pc:picChg>
        <pc:picChg chg="add mod">
          <ac:chgData name="Paula Ferrando" userId="bbc01c628ffcd16f" providerId="LiveId" clId="{B2A48B9E-C1AC-40F9-B7D0-E206BA82C879}" dt="2025-11-06T12:00:26.945" v="6658" actId="1076"/>
          <ac:picMkLst>
            <pc:docMk/>
            <pc:sldMk cId="3921828498" sldId="1486"/>
            <ac:picMk id="32" creationId="{18BABA4C-8AA7-2849-B5CA-879044EDED02}"/>
          </ac:picMkLst>
        </pc:picChg>
        <pc:picChg chg="add mod modCrop">
          <ac:chgData name="Paula Ferrando" userId="bbc01c628ffcd16f" providerId="LiveId" clId="{B2A48B9E-C1AC-40F9-B7D0-E206BA82C879}" dt="2025-11-06T12:02:57.454" v="6691" actId="1035"/>
          <ac:picMkLst>
            <pc:docMk/>
            <pc:sldMk cId="3921828498" sldId="1486"/>
            <ac:picMk id="34" creationId="{C92BAC17-A968-FBB1-4A54-F56678C5166D}"/>
          </ac:picMkLst>
        </pc:picChg>
        <pc:picChg chg="add mod modCrop">
          <ac:chgData name="Paula Ferrando" userId="bbc01c628ffcd16f" providerId="LiveId" clId="{B2A48B9E-C1AC-40F9-B7D0-E206BA82C879}" dt="2025-11-06T12:02:57.454" v="6691" actId="1035"/>
          <ac:picMkLst>
            <pc:docMk/>
            <pc:sldMk cId="3921828498" sldId="1486"/>
            <ac:picMk id="37" creationId="{0F9529FA-B850-DAB2-3F3C-A694CDB0306A}"/>
          </ac:picMkLst>
        </pc:picChg>
        <pc:picChg chg="del">
          <ac:chgData name="Paula Ferrando" userId="bbc01c628ffcd16f" providerId="LiveId" clId="{B2A48B9E-C1AC-40F9-B7D0-E206BA82C879}" dt="2025-11-06T10:47:35.421" v="6393" actId="478"/>
          <ac:picMkLst>
            <pc:docMk/>
            <pc:sldMk cId="3921828498" sldId="1486"/>
            <ac:picMk id="43010" creationId="{7E3691C5-CF95-DCEB-0EEC-9DF6A5491787}"/>
          </ac:picMkLst>
        </pc:picChg>
        <pc:picChg chg="del mod">
          <ac:chgData name="Paula Ferrando" userId="bbc01c628ffcd16f" providerId="LiveId" clId="{B2A48B9E-C1AC-40F9-B7D0-E206BA82C879}" dt="2025-11-06T11:14:49.795" v="6589" actId="478"/>
          <ac:picMkLst>
            <pc:docMk/>
            <pc:sldMk cId="3921828498" sldId="1486"/>
            <ac:picMk id="43012" creationId="{A7B0FA09-3CC1-7CF6-E791-A5435C72B232}"/>
          </ac:picMkLst>
        </pc:picChg>
        <pc:picChg chg="add del mod">
          <ac:chgData name="Paula Ferrando" userId="bbc01c628ffcd16f" providerId="LiveId" clId="{B2A48B9E-C1AC-40F9-B7D0-E206BA82C879}" dt="2025-11-06T11:14:48.406" v="6587" actId="478"/>
          <ac:picMkLst>
            <pc:docMk/>
            <pc:sldMk cId="3921828498" sldId="1486"/>
            <ac:picMk id="47106" creationId="{8C361C86-5268-A99C-775A-E7675B34C4D4}"/>
          </ac:picMkLst>
        </pc:picChg>
        <pc:picChg chg="add mod">
          <ac:chgData name="Paula Ferrando" userId="bbc01c628ffcd16f" providerId="LiveId" clId="{B2A48B9E-C1AC-40F9-B7D0-E206BA82C879}" dt="2025-11-06T12:05:02.870" v="6715" actId="1076"/>
          <ac:picMkLst>
            <pc:docMk/>
            <pc:sldMk cId="3921828498" sldId="1486"/>
            <ac:picMk id="47108" creationId="{274984ED-C8D7-95EC-422A-BC796984B568}"/>
          </ac:picMkLst>
        </pc:picChg>
        <pc:picChg chg="add del mod">
          <ac:chgData name="Paula Ferrando" userId="bbc01c628ffcd16f" providerId="LiveId" clId="{B2A48B9E-C1AC-40F9-B7D0-E206BA82C879}" dt="2025-11-06T12:04:37.635" v="6706" actId="478"/>
          <ac:picMkLst>
            <pc:docMk/>
            <pc:sldMk cId="3921828498" sldId="1486"/>
            <ac:picMk id="47110" creationId="{767A33A6-97B3-306E-D398-1FDC0768F372}"/>
          </ac:picMkLst>
        </pc:picChg>
        <pc:picChg chg="add mod">
          <ac:chgData name="Paula Ferrando" userId="bbc01c628ffcd16f" providerId="LiveId" clId="{B2A48B9E-C1AC-40F9-B7D0-E206BA82C879}" dt="2025-11-06T12:05:13.933" v="6720" actId="1076"/>
          <ac:picMkLst>
            <pc:docMk/>
            <pc:sldMk cId="3921828498" sldId="1486"/>
            <ac:picMk id="47112" creationId="{DA77789E-4DA3-659E-6EC5-4EC3CFA7B73E}"/>
          </ac:picMkLst>
        </pc:picChg>
        <pc:picChg chg="add mod">
          <ac:chgData name="Paula Ferrando" userId="bbc01c628ffcd16f" providerId="LiveId" clId="{B2A48B9E-C1AC-40F9-B7D0-E206BA82C879}" dt="2025-11-06T12:06:19.521" v="6731" actId="1076"/>
          <ac:picMkLst>
            <pc:docMk/>
            <pc:sldMk cId="3921828498" sldId="1486"/>
            <ac:picMk id="47114" creationId="{BD35AE99-F7B8-46A1-F6A2-91080633F71C}"/>
          </ac:picMkLst>
        </pc:picChg>
        <pc:inkChg chg="del">
          <ac:chgData name="Paula Ferrando" userId="bbc01c628ffcd16f" providerId="LiveId" clId="{B2A48B9E-C1AC-40F9-B7D0-E206BA82C879}" dt="2025-11-06T12:00:08.627" v="6655" actId="478"/>
          <ac:inkMkLst>
            <pc:docMk/>
            <pc:sldMk cId="3921828498" sldId="1486"/>
            <ac:inkMk id="8" creationId="{CEC7FDF5-A761-FC22-9F63-013FD91A1291}"/>
          </ac:inkMkLst>
        </pc:inkChg>
        <pc:inkChg chg="del mod">
          <ac:chgData name="Paula Ferrando" userId="bbc01c628ffcd16f" providerId="LiveId" clId="{B2A48B9E-C1AC-40F9-B7D0-E206BA82C879}" dt="2025-11-06T12:00:07.953" v="6654" actId="478"/>
          <ac:inkMkLst>
            <pc:docMk/>
            <pc:sldMk cId="3921828498" sldId="1486"/>
            <ac:inkMk id="26" creationId="{FA5AB66B-9895-6111-5698-53EE32A7DB34}"/>
          </ac:inkMkLst>
        </pc:inkChg>
        <pc:inkChg chg="add mod">
          <ac:chgData name="Paula Ferrando" userId="bbc01c628ffcd16f" providerId="LiveId" clId="{B2A48B9E-C1AC-40F9-B7D0-E206BA82C879}" dt="2025-11-06T12:02:59.188" v="6695" actId="1036"/>
          <ac:inkMkLst>
            <pc:docMk/>
            <pc:sldMk cId="3921828498" sldId="1486"/>
            <ac:inkMk id="36" creationId="{E90CD3EE-450C-748D-0BBB-2FEBC239F429}"/>
          </ac:inkMkLst>
        </pc:inkChg>
      </pc:sldChg>
      <pc:sldChg chg="addSp delSp modSp add mod">
        <pc:chgData name="Paula Ferrando" userId="bbc01c628ffcd16f" providerId="LiveId" clId="{B2A48B9E-C1AC-40F9-B7D0-E206BA82C879}" dt="2025-11-06T10:59:26.110" v="6559" actId="1076"/>
        <pc:sldMkLst>
          <pc:docMk/>
          <pc:sldMk cId="1120720440" sldId="1487"/>
        </pc:sldMkLst>
        <pc:spChg chg="del">
          <ac:chgData name="Paula Ferrando" userId="bbc01c628ffcd16f" providerId="LiveId" clId="{B2A48B9E-C1AC-40F9-B7D0-E206BA82C879}" dt="2025-11-06T10:50:24.008" v="6476" actId="478"/>
          <ac:spMkLst>
            <pc:docMk/>
            <pc:sldMk cId="1120720440" sldId="1487"/>
            <ac:spMk id="2" creationId="{1A68E89B-FC25-DBB0-77B6-B924BF59414E}"/>
          </ac:spMkLst>
        </pc:spChg>
        <pc:spChg chg="del">
          <ac:chgData name="Paula Ferrando" userId="bbc01c628ffcd16f" providerId="LiveId" clId="{B2A48B9E-C1AC-40F9-B7D0-E206BA82C879}" dt="2025-11-06T10:50:07.175" v="6465" actId="478"/>
          <ac:spMkLst>
            <pc:docMk/>
            <pc:sldMk cId="1120720440" sldId="1487"/>
            <ac:spMk id="6" creationId="{7365AEF7-B892-F4FD-30BA-98BC037E7DF9}"/>
          </ac:spMkLst>
        </pc:spChg>
        <pc:spChg chg="del">
          <ac:chgData name="Paula Ferrando" userId="bbc01c628ffcd16f" providerId="LiveId" clId="{B2A48B9E-C1AC-40F9-B7D0-E206BA82C879}" dt="2025-11-06T10:50:21.669" v="6474" actId="478"/>
          <ac:spMkLst>
            <pc:docMk/>
            <pc:sldMk cId="1120720440" sldId="1487"/>
            <ac:spMk id="13" creationId="{F95CB72F-7E1A-91ED-B171-B9CB159283F4}"/>
          </ac:spMkLst>
        </pc:spChg>
        <pc:spChg chg="add mod">
          <ac:chgData name="Paula Ferrando" userId="bbc01c628ffcd16f" providerId="LiveId" clId="{B2A48B9E-C1AC-40F9-B7D0-E206BA82C879}" dt="2025-11-06T10:54:41.239" v="6523" actId="20577"/>
          <ac:spMkLst>
            <pc:docMk/>
            <pc:sldMk cId="1120720440" sldId="1487"/>
            <ac:spMk id="22" creationId="{72A6D3C9-4DBE-7414-FF0F-D1B665887CF1}"/>
          </ac:spMkLst>
        </pc:spChg>
        <pc:spChg chg="add mod">
          <ac:chgData name="Paula Ferrando" userId="bbc01c628ffcd16f" providerId="LiveId" clId="{B2A48B9E-C1AC-40F9-B7D0-E206BA82C879}" dt="2025-11-06T10:59:22.869" v="6557" actId="1076"/>
          <ac:spMkLst>
            <pc:docMk/>
            <pc:sldMk cId="1120720440" sldId="1487"/>
            <ac:spMk id="32" creationId="{F3D9F6A4-DC07-0265-91F7-20979D37C209}"/>
          </ac:spMkLst>
        </pc:spChg>
        <pc:spChg chg="add mod">
          <ac:chgData name="Paula Ferrando" userId="bbc01c628ffcd16f" providerId="LiveId" clId="{B2A48B9E-C1AC-40F9-B7D0-E206BA82C879}" dt="2025-11-06T10:59:20.102" v="6556" actId="1076"/>
          <ac:spMkLst>
            <pc:docMk/>
            <pc:sldMk cId="1120720440" sldId="1487"/>
            <ac:spMk id="34" creationId="{86F9D255-CBD6-1531-FBF1-DC2D29AB2BB4}"/>
          </ac:spMkLst>
        </pc:spChg>
        <pc:spChg chg="add mod">
          <ac:chgData name="Paula Ferrando" userId="bbc01c628ffcd16f" providerId="LiveId" clId="{B2A48B9E-C1AC-40F9-B7D0-E206BA82C879}" dt="2025-11-06T10:59:03.315" v="6554" actId="114"/>
          <ac:spMkLst>
            <pc:docMk/>
            <pc:sldMk cId="1120720440" sldId="1487"/>
            <ac:spMk id="36" creationId="{25C556D9-9DB2-CEB9-CBFD-029CDE6E3D82}"/>
          </ac:spMkLst>
        </pc:spChg>
        <pc:grpChg chg="del">
          <ac:chgData name="Paula Ferrando" userId="bbc01c628ffcd16f" providerId="LiveId" clId="{B2A48B9E-C1AC-40F9-B7D0-E206BA82C879}" dt="2025-11-06T10:50:22.768" v="6475" actId="478"/>
          <ac:grpSpMkLst>
            <pc:docMk/>
            <pc:sldMk cId="1120720440" sldId="1487"/>
            <ac:grpSpMk id="29" creationId="{C71EC661-4501-6C23-81A9-95820CD1B8BB}"/>
          </ac:grpSpMkLst>
        </pc:grpChg>
        <pc:picChg chg="del">
          <ac:chgData name="Paula Ferrando" userId="bbc01c628ffcd16f" providerId="LiveId" clId="{B2A48B9E-C1AC-40F9-B7D0-E206BA82C879}" dt="2025-11-06T10:50:09.190" v="6466" actId="478"/>
          <ac:picMkLst>
            <pc:docMk/>
            <pc:sldMk cId="1120720440" sldId="1487"/>
            <ac:picMk id="9" creationId="{132C2C75-3E8F-B712-88EA-FE3A7E03C2C9}"/>
          </ac:picMkLst>
        </pc:picChg>
        <pc:picChg chg="add mod">
          <ac:chgData name="Paula Ferrando" userId="bbc01c628ffcd16f" providerId="LiveId" clId="{B2A48B9E-C1AC-40F9-B7D0-E206BA82C879}" dt="2025-11-06T10:58:55.994" v="6550" actId="1076"/>
          <ac:picMkLst>
            <pc:docMk/>
            <pc:sldMk cId="1120720440" sldId="1487"/>
            <ac:picMk id="14" creationId="{21B68691-6B90-CE46-D983-57C800C2AAA1}"/>
          </ac:picMkLst>
        </pc:picChg>
        <pc:picChg chg="del mod">
          <ac:chgData name="Paula Ferrando" userId="bbc01c628ffcd16f" providerId="LiveId" clId="{B2A48B9E-C1AC-40F9-B7D0-E206BA82C879}" dt="2025-11-06T10:54:10.904" v="6511" actId="478"/>
          <ac:picMkLst>
            <pc:docMk/>
            <pc:sldMk cId="1120720440" sldId="1487"/>
            <ac:picMk id="15" creationId="{1B003E20-3734-BB52-0461-0C8B6F2D7D1E}"/>
          </ac:picMkLst>
        </pc:picChg>
        <pc:picChg chg="add mod">
          <ac:chgData name="Paula Ferrando" userId="bbc01c628ffcd16f" providerId="LiveId" clId="{B2A48B9E-C1AC-40F9-B7D0-E206BA82C879}" dt="2025-11-06T10:59:26.110" v="6559" actId="1076"/>
          <ac:picMkLst>
            <pc:docMk/>
            <pc:sldMk cId="1120720440" sldId="1487"/>
            <ac:picMk id="30" creationId="{428C9497-A01E-8027-59E2-F16B5DF4D185}"/>
          </ac:picMkLst>
        </pc:picChg>
        <pc:picChg chg="add del mod">
          <ac:chgData name="Paula Ferrando" userId="bbc01c628ffcd16f" providerId="LiveId" clId="{B2A48B9E-C1AC-40F9-B7D0-E206BA82C879}" dt="2025-11-06T10:54:15.397" v="6513" actId="478"/>
          <ac:picMkLst>
            <pc:docMk/>
            <pc:sldMk cId="1120720440" sldId="1487"/>
            <ac:picMk id="43010" creationId="{F7554C70-56FE-66A2-6D0E-871E738784D1}"/>
          </ac:picMkLst>
        </pc:picChg>
        <pc:picChg chg="del">
          <ac:chgData name="Paula Ferrando" userId="bbc01c628ffcd16f" providerId="LiveId" clId="{B2A48B9E-C1AC-40F9-B7D0-E206BA82C879}" dt="2025-11-06T10:50:13.084" v="6469" actId="478"/>
          <ac:picMkLst>
            <pc:docMk/>
            <pc:sldMk cId="1120720440" sldId="1487"/>
            <ac:picMk id="43012" creationId="{8D3CCF33-B248-DCD1-A453-F1B7E06F6DE8}"/>
          </ac:picMkLst>
        </pc:picChg>
        <pc:inkChg chg="del">
          <ac:chgData name="Paula Ferrando" userId="bbc01c628ffcd16f" providerId="LiveId" clId="{B2A48B9E-C1AC-40F9-B7D0-E206BA82C879}" dt="2025-11-06T10:50:19.431" v="6473" actId="478"/>
          <ac:inkMkLst>
            <pc:docMk/>
            <pc:sldMk cId="1120720440" sldId="1487"/>
            <ac:inkMk id="8" creationId="{F04B1317-F334-F8DA-8232-4000AB600317}"/>
          </ac:inkMkLst>
        </pc:inkChg>
        <pc:inkChg chg="del">
          <ac:chgData name="Paula Ferrando" userId="bbc01c628ffcd16f" providerId="LiveId" clId="{B2A48B9E-C1AC-40F9-B7D0-E206BA82C879}" dt="2025-11-06T10:50:18.707" v="6472" actId="478"/>
          <ac:inkMkLst>
            <pc:docMk/>
            <pc:sldMk cId="1120720440" sldId="1487"/>
            <ac:inkMk id="26" creationId="{19CD2492-D9BC-B986-BD37-D67F21BA6C86}"/>
          </ac:inkMkLst>
        </pc:inkChg>
      </pc:sldChg>
      <pc:sldChg chg="addSp delSp modSp add mod">
        <pc:chgData name="Paula Ferrando" userId="bbc01c628ffcd16f" providerId="LiveId" clId="{B2A48B9E-C1AC-40F9-B7D0-E206BA82C879}" dt="2025-11-06T15:00:33.403" v="7580" actId="1076"/>
        <pc:sldMkLst>
          <pc:docMk/>
          <pc:sldMk cId="1577453188" sldId="1488"/>
        </pc:sldMkLst>
        <pc:spChg chg="add">
          <ac:chgData name="Paula Ferrando" userId="bbc01c628ffcd16f" providerId="LiveId" clId="{B2A48B9E-C1AC-40F9-B7D0-E206BA82C879}" dt="2025-11-06T12:07:13.814" v="6748"/>
          <ac:spMkLst>
            <pc:docMk/>
            <pc:sldMk cId="1577453188" sldId="1488"/>
            <ac:spMk id="2" creationId="{4E6FBCF4-CFEF-146E-0F50-247D8DD9AA72}"/>
          </ac:spMkLst>
        </pc:spChg>
        <pc:spChg chg="mod">
          <ac:chgData name="Paula Ferrando" userId="bbc01c628ffcd16f" providerId="LiveId" clId="{B2A48B9E-C1AC-40F9-B7D0-E206BA82C879}" dt="2025-11-06T12:06:38.971" v="6734"/>
          <ac:spMkLst>
            <pc:docMk/>
            <pc:sldMk cId="1577453188" sldId="1488"/>
            <ac:spMk id="6" creationId="{4D4CFF20-9C3B-FD66-B92A-255520D536EC}"/>
          </ac:spMkLst>
        </pc:spChg>
        <pc:spChg chg="mod">
          <ac:chgData name="Paula Ferrando" userId="bbc01c628ffcd16f" providerId="LiveId" clId="{B2A48B9E-C1AC-40F9-B7D0-E206BA82C879}" dt="2025-11-06T12:10:37.959" v="6784" actId="207"/>
          <ac:spMkLst>
            <pc:docMk/>
            <pc:sldMk cId="1577453188" sldId="1488"/>
            <ac:spMk id="13" creationId="{1B3E220C-B7BE-02DF-B28A-27EA5E2187F5}"/>
          </ac:spMkLst>
        </pc:spChg>
        <pc:spChg chg="del">
          <ac:chgData name="Paula Ferrando" userId="bbc01c628ffcd16f" providerId="LiveId" clId="{B2A48B9E-C1AC-40F9-B7D0-E206BA82C879}" dt="2025-11-06T12:06:48.431" v="6738" actId="478"/>
          <ac:spMkLst>
            <pc:docMk/>
            <pc:sldMk cId="1577453188" sldId="1488"/>
            <ac:spMk id="35" creationId="{5AC84817-41A6-ADC5-6ABB-A23C0BFEC778}"/>
          </ac:spMkLst>
        </pc:spChg>
        <pc:picChg chg="del">
          <ac:chgData name="Paula Ferrando" userId="bbc01c628ffcd16f" providerId="LiveId" clId="{B2A48B9E-C1AC-40F9-B7D0-E206BA82C879}" dt="2025-11-06T12:06:50.464" v="6742" actId="478"/>
          <ac:picMkLst>
            <pc:docMk/>
            <pc:sldMk cId="1577453188" sldId="1488"/>
            <ac:picMk id="14" creationId="{76430A1C-B7FD-9D5B-BB84-BCFF69FF40A1}"/>
          </ac:picMkLst>
        </pc:picChg>
        <pc:picChg chg="del">
          <ac:chgData name="Paula Ferrando" userId="bbc01c628ffcd16f" providerId="LiveId" clId="{B2A48B9E-C1AC-40F9-B7D0-E206BA82C879}" dt="2025-11-06T12:06:50.940" v="6743" actId="478"/>
          <ac:picMkLst>
            <pc:docMk/>
            <pc:sldMk cId="1577453188" sldId="1488"/>
            <ac:picMk id="22" creationId="{1116A24E-F073-B639-9B24-F1B4952562A7}"/>
          </ac:picMkLst>
        </pc:picChg>
        <pc:picChg chg="del">
          <ac:chgData name="Paula Ferrando" userId="bbc01c628ffcd16f" providerId="LiveId" clId="{B2A48B9E-C1AC-40F9-B7D0-E206BA82C879}" dt="2025-11-06T12:06:51.750" v="6744" actId="478"/>
          <ac:picMkLst>
            <pc:docMk/>
            <pc:sldMk cId="1577453188" sldId="1488"/>
            <ac:picMk id="30" creationId="{11FEB20F-DDC8-3C61-40D1-D558EAB3A976}"/>
          </ac:picMkLst>
        </pc:picChg>
        <pc:picChg chg="del">
          <ac:chgData name="Paula Ferrando" userId="bbc01c628ffcd16f" providerId="LiveId" clId="{B2A48B9E-C1AC-40F9-B7D0-E206BA82C879}" dt="2025-11-06T12:06:49.921" v="6741" actId="478"/>
          <ac:picMkLst>
            <pc:docMk/>
            <pc:sldMk cId="1577453188" sldId="1488"/>
            <ac:picMk id="32" creationId="{D888C81D-76E4-20D8-8515-4689CFB281DD}"/>
          </ac:picMkLst>
        </pc:picChg>
        <pc:picChg chg="del">
          <ac:chgData name="Paula Ferrando" userId="bbc01c628ffcd16f" providerId="LiveId" clId="{B2A48B9E-C1AC-40F9-B7D0-E206BA82C879}" dt="2025-11-06T12:06:46.173" v="6736" actId="478"/>
          <ac:picMkLst>
            <pc:docMk/>
            <pc:sldMk cId="1577453188" sldId="1488"/>
            <ac:picMk id="34" creationId="{46EA194D-E94B-7272-6366-58B964D3F7BE}"/>
          </ac:picMkLst>
        </pc:picChg>
        <pc:picChg chg="del">
          <ac:chgData name="Paula Ferrando" userId="bbc01c628ffcd16f" providerId="LiveId" clId="{B2A48B9E-C1AC-40F9-B7D0-E206BA82C879}" dt="2025-11-06T12:06:47.734" v="6737" actId="478"/>
          <ac:picMkLst>
            <pc:docMk/>
            <pc:sldMk cId="1577453188" sldId="1488"/>
            <ac:picMk id="37" creationId="{460DEA55-95C1-3F20-5453-48A67BA00038}"/>
          </ac:picMkLst>
        </pc:picChg>
        <pc:picChg chg="del">
          <ac:chgData name="Paula Ferrando" userId="bbc01c628ffcd16f" providerId="LiveId" clId="{B2A48B9E-C1AC-40F9-B7D0-E206BA82C879}" dt="2025-11-06T12:06:48.923" v="6739" actId="478"/>
          <ac:picMkLst>
            <pc:docMk/>
            <pc:sldMk cId="1577453188" sldId="1488"/>
            <ac:picMk id="47108" creationId="{5B0A4C3C-DD5E-31EB-EC97-17E5FE10E97D}"/>
          </ac:picMkLst>
        </pc:picChg>
        <pc:picChg chg="del">
          <ac:chgData name="Paula Ferrando" userId="bbc01c628ffcd16f" providerId="LiveId" clId="{B2A48B9E-C1AC-40F9-B7D0-E206BA82C879}" dt="2025-11-06T12:06:49.401" v="6740" actId="478"/>
          <ac:picMkLst>
            <pc:docMk/>
            <pc:sldMk cId="1577453188" sldId="1488"/>
            <ac:picMk id="47112" creationId="{942B5318-6657-2487-D9B6-109471991482}"/>
          </ac:picMkLst>
        </pc:picChg>
        <pc:picChg chg="del">
          <ac:chgData name="Paula Ferrando" userId="bbc01c628ffcd16f" providerId="LiveId" clId="{B2A48B9E-C1AC-40F9-B7D0-E206BA82C879}" dt="2025-11-06T12:06:52.221" v="6745" actId="478"/>
          <ac:picMkLst>
            <pc:docMk/>
            <pc:sldMk cId="1577453188" sldId="1488"/>
            <ac:picMk id="47114" creationId="{29019704-6920-41C1-CB74-4CAA65D3BF3D}"/>
          </ac:picMkLst>
        </pc:picChg>
        <pc:picChg chg="add mod">
          <ac:chgData name="Paula Ferrando" userId="bbc01c628ffcd16f" providerId="LiveId" clId="{B2A48B9E-C1AC-40F9-B7D0-E206BA82C879}" dt="2025-11-06T12:09:33.280" v="6774" actId="1076"/>
          <ac:picMkLst>
            <pc:docMk/>
            <pc:sldMk cId="1577453188" sldId="1488"/>
            <ac:picMk id="50179" creationId="{81088A49-216B-FFC8-B12B-BA8EE7573D8B}"/>
          </ac:picMkLst>
        </pc:picChg>
        <pc:picChg chg="add mod">
          <ac:chgData name="Paula Ferrando" userId="bbc01c628ffcd16f" providerId="LiveId" clId="{B2A48B9E-C1AC-40F9-B7D0-E206BA82C879}" dt="2025-11-06T15:00:31.018" v="7579" actId="1076"/>
          <ac:picMkLst>
            <pc:docMk/>
            <pc:sldMk cId="1577453188" sldId="1488"/>
            <ac:picMk id="50181" creationId="{AC6D3AB5-DFE7-5819-53C5-708DAE12454B}"/>
          </ac:picMkLst>
        </pc:picChg>
        <pc:picChg chg="add mod">
          <ac:chgData name="Paula Ferrando" userId="bbc01c628ffcd16f" providerId="LiveId" clId="{B2A48B9E-C1AC-40F9-B7D0-E206BA82C879}" dt="2025-11-06T15:00:33.403" v="7580" actId="1076"/>
          <ac:picMkLst>
            <pc:docMk/>
            <pc:sldMk cId="1577453188" sldId="1488"/>
            <ac:picMk id="50183" creationId="{19876AF5-1177-92DA-EED8-B56DAE6FC108}"/>
          </ac:picMkLst>
        </pc:picChg>
        <pc:picChg chg="add">
          <ac:chgData name="Paula Ferrando" userId="bbc01c628ffcd16f" providerId="LiveId" clId="{B2A48B9E-C1AC-40F9-B7D0-E206BA82C879}" dt="2025-11-06T12:10:52.227" v="6785"/>
          <ac:picMkLst>
            <pc:docMk/>
            <pc:sldMk cId="1577453188" sldId="1488"/>
            <ac:picMk id="50185" creationId="{DE54DB14-B318-7165-6755-CED96BBBBFB8}"/>
          </ac:picMkLst>
        </pc:picChg>
        <pc:inkChg chg="del">
          <ac:chgData name="Paula Ferrando" userId="bbc01c628ffcd16f" providerId="LiveId" clId="{B2A48B9E-C1AC-40F9-B7D0-E206BA82C879}" dt="2025-11-06T12:06:45.429" v="6735" actId="478"/>
          <ac:inkMkLst>
            <pc:docMk/>
            <pc:sldMk cId="1577453188" sldId="1488"/>
            <ac:inkMk id="36" creationId="{7E965475-CFFA-A6BC-F9CB-C255A3FC4A94}"/>
          </ac:inkMkLst>
        </pc:inkChg>
      </pc:sldChg>
      <pc:sldChg chg="addSp delSp modSp add mod">
        <pc:chgData name="Paula Ferrando" userId="bbc01c628ffcd16f" providerId="LiveId" clId="{B2A48B9E-C1AC-40F9-B7D0-E206BA82C879}" dt="2025-11-06T12:25:08.913" v="6926" actId="1035"/>
        <pc:sldMkLst>
          <pc:docMk/>
          <pc:sldMk cId="4106036413" sldId="1489"/>
        </pc:sldMkLst>
        <pc:spChg chg="del mod">
          <ac:chgData name="Paula Ferrando" userId="bbc01c628ffcd16f" providerId="LiveId" clId="{B2A48B9E-C1AC-40F9-B7D0-E206BA82C879}" dt="2025-11-06T12:12:24.291" v="6812" actId="478"/>
          <ac:spMkLst>
            <pc:docMk/>
            <pc:sldMk cId="4106036413" sldId="1489"/>
            <ac:spMk id="6" creationId="{B34E3C4D-B3D5-D67D-BC8F-FDC017B3273F}"/>
          </ac:spMkLst>
        </pc:spChg>
        <pc:spChg chg="del">
          <ac:chgData name="Paula Ferrando" userId="bbc01c628ffcd16f" providerId="LiveId" clId="{B2A48B9E-C1AC-40F9-B7D0-E206BA82C879}" dt="2025-11-06T12:11:22.813" v="6796" actId="478"/>
          <ac:spMkLst>
            <pc:docMk/>
            <pc:sldMk cId="4106036413" sldId="1489"/>
            <ac:spMk id="13" creationId="{6C56FE25-5EDC-F6BE-644A-D2796C030DB4}"/>
          </ac:spMkLst>
        </pc:spChg>
        <pc:graphicFrameChg chg="add mod modGraphic">
          <ac:chgData name="Paula Ferrando" userId="bbc01c628ffcd16f" providerId="LiveId" clId="{B2A48B9E-C1AC-40F9-B7D0-E206BA82C879}" dt="2025-11-06T12:25:08.913" v="6926" actId="1035"/>
          <ac:graphicFrameMkLst>
            <pc:docMk/>
            <pc:sldMk cId="4106036413" sldId="1489"/>
            <ac:graphicFrameMk id="2" creationId="{4E39B3FB-BE1E-9DD2-BB21-AECFA65CA36C}"/>
          </ac:graphicFrameMkLst>
        </pc:graphicFrameChg>
        <pc:picChg chg="add mod modCrop">
          <ac:chgData name="Paula Ferrando" userId="bbc01c628ffcd16f" providerId="LiveId" clId="{B2A48B9E-C1AC-40F9-B7D0-E206BA82C879}" dt="2025-11-06T12:25:08.913" v="6926" actId="1035"/>
          <ac:picMkLst>
            <pc:docMk/>
            <pc:sldMk cId="4106036413" sldId="1489"/>
            <ac:picMk id="4" creationId="{9C2F452C-41F0-69FA-25FB-86085C7D654D}"/>
          </ac:picMkLst>
        </pc:picChg>
        <pc:picChg chg="add mod">
          <ac:chgData name="Paula Ferrando" userId="bbc01c628ffcd16f" providerId="LiveId" clId="{B2A48B9E-C1AC-40F9-B7D0-E206BA82C879}" dt="2025-11-06T12:25:08.913" v="6926" actId="1035"/>
          <ac:picMkLst>
            <pc:docMk/>
            <pc:sldMk cId="4106036413" sldId="1489"/>
            <ac:picMk id="9" creationId="{84F316E3-593D-1E18-11E4-378F9A472CC9}"/>
          </ac:picMkLst>
        </pc:picChg>
        <pc:picChg chg="del">
          <ac:chgData name="Paula Ferrando" userId="bbc01c628ffcd16f" providerId="LiveId" clId="{B2A48B9E-C1AC-40F9-B7D0-E206BA82C879}" dt="2025-11-06T12:11:16.229" v="6793" actId="478"/>
          <ac:picMkLst>
            <pc:docMk/>
            <pc:sldMk cId="4106036413" sldId="1489"/>
            <ac:picMk id="50179" creationId="{A6D6771C-1B00-C306-EFD9-A5C2D878263C}"/>
          </ac:picMkLst>
        </pc:picChg>
        <pc:picChg chg="del">
          <ac:chgData name="Paula Ferrando" userId="bbc01c628ffcd16f" providerId="LiveId" clId="{B2A48B9E-C1AC-40F9-B7D0-E206BA82C879}" dt="2025-11-06T12:11:16.973" v="6794" actId="478"/>
          <ac:picMkLst>
            <pc:docMk/>
            <pc:sldMk cId="4106036413" sldId="1489"/>
            <ac:picMk id="50181" creationId="{43224D68-E723-3D6C-ABB7-1DD48C7AC75A}"/>
          </ac:picMkLst>
        </pc:picChg>
        <pc:picChg chg="del">
          <ac:chgData name="Paula Ferrando" userId="bbc01c628ffcd16f" providerId="LiveId" clId="{B2A48B9E-C1AC-40F9-B7D0-E206BA82C879}" dt="2025-11-06T12:11:17.392" v="6795" actId="478"/>
          <ac:picMkLst>
            <pc:docMk/>
            <pc:sldMk cId="4106036413" sldId="1489"/>
            <ac:picMk id="50183" creationId="{4A768FD4-F684-E2B8-7F6B-C7F4D625C0F4}"/>
          </ac:picMkLst>
        </pc:picChg>
        <pc:picChg chg="add mod">
          <ac:chgData name="Paula Ferrando" userId="bbc01c628ffcd16f" providerId="LiveId" clId="{B2A48B9E-C1AC-40F9-B7D0-E206BA82C879}" dt="2025-11-06T12:25:08.913" v="6926" actId="1035"/>
          <ac:picMkLst>
            <pc:docMk/>
            <pc:sldMk cId="4106036413" sldId="1489"/>
            <ac:picMk id="51202" creationId="{F58E5A8E-E909-BD36-AD90-366F04EE738F}"/>
          </ac:picMkLst>
        </pc:picChg>
        <pc:picChg chg="add mod">
          <ac:chgData name="Paula Ferrando" userId="bbc01c628ffcd16f" providerId="LiveId" clId="{B2A48B9E-C1AC-40F9-B7D0-E206BA82C879}" dt="2025-11-06T12:25:08.913" v="6926" actId="1035"/>
          <ac:picMkLst>
            <pc:docMk/>
            <pc:sldMk cId="4106036413" sldId="1489"/>
            <ac:picMk id="51204" creationId="{35717E4B-CA5D-D9E0-F9A8-DC04080172CA}"/>
          </ac:picMkLst>
        </pc:picChg>
        <pc:picChg chg="add mod">
          <ac:chgData name="Paula Ferrando" userId="bbc01c628ffcd16f" providerId="LiveId" clId="{B2A48B9E-C1AC-40F9-B7D0-E206BA82C879}" dt="2025-11-06T12:25:08.913" v="6926" actId="1035"/>
          <ac:picMkLst>
            <pc:docMk/>
            <pc:sldMk cId="4106036413" sldId="1489"/>
            <ac:picMk id="51206" creationId="{C4E03EA1-34F7-071C-9058-C381B35725D4}"/>
          </ac:picMkLst>
        </pc:picChg>
      </pc:sldChg>
      <pc:sldChg chg="add">
        <pc:chgData name="Paula Ferrando" userId="bbc01c628ffcd16f" providerId="LiveId" clId="{B2A48B9E-C1AC-40F9-B7D0-E206BA82C879}" dt="2025-11-06T12:30:21.060" v="7203"/>
        <pc:sldMkLst>
          <pc:docMk/>
          <pc:sldMk cId="3856022652" sldId="1490"/>
        </pc:sldMkLst>
      </pc:sldChg>
      <pc:sldChg chg="modSp add mod">
        <pc:chgData name="Paula Ferrando" userId="bbc01c628ffcd16f" providerId="LiveId" clId="{B2A48B9E-C1AC-40F9-B7D0-E206BA82C879}" dt="2025-11-06T12:34:12.841" v="7358" actId="1076"/>
        <pc:sldMkLst>
          <pc:docMk/>
          <pc:sldMk cId="473582280" sldId="1491"/>
        </pc:sldMkLst>
        <pc:spChg chg="mod">
          <ac:chgData name="Paula Ferrando" userId="bbc01c628ffcd16f" providerId="LiveId" clId="{B2A48B9E-C1AC-40F9-B7D0-E206BA82C879}" dt="2025-11-06T12:33:54.426" v="7350" actId="14100"/>
          <ac:spMkLst>
            <pc:docMk/>
            <pc:sldMk cId="473582280" sldId="1491"/>
            <ac:spMk id="2" creationId="{896BD1E9-0C62-7D1D-5FA7-02B78DAEE0D4}"/>
          </ac:spMkLst>
        </pc:spChg>
        <pc:spChg chg="mod">
          <ac:chgData name="Paula Ferrando" userId="bbc01c628ffcd16f" providerId="LiveId" clId="{B2A48B9E-C1AC-40F9-B7D0-E206BA82C879}" dt="2025-11-06T12:33:58.354" v="7352" actId="1076"/>
          <ac:spMkLst>
            <pc:docMk/>
            <pc:sldMk cId="473582280" sldId="1491"/>
            <ac:spMk id="5" creationId="{9EC82C44-1418-9C54-CEDB-555AE6ED8364}"/>
          </ac:spMkLst>
        </pc:spChg>
        <pc:spChg chg="mod">
          <ac:chgData name="Paula Ferrando" userId="bbc01c628ffcd16f" providerId="LiveId" clId="{B2A48B9E-C1AC-40F9-B7D0-E206BA82C879}" dt="2025-11-06T12:33:31.790" v="7343" actId="255"/>
          <ac:spMkLst>
            <pc:docMk/>
            <pc:sldMk cId="473582280" sldId="1491"/>
            <ac:spMk id="6" creationId="{EC5480CF-8D2E-B5AC-F0DE-7319DD5BF1EA}"/>
          </ac:spMkLst>
        </pc:spChg>
        <pc:picChg chg="mod">
          <ac:chgData name="Paula Ferrando" userId="bbc01c628ffcd16f" providerId="LiveId" clId="{B2A48B9E-C1AC-40F9-B7D0-E206BA82C879}" dt="2025-11-06T12:33:58.354" v="7352" actId="1076"/>
          <ac:picMkLst>
            <pc:docMk/>
            <pc:sldMk cId="473582280" sldId="1491"/>
            <ac:picMk id="4" creationId="{FE391DD2-8401-44E0-078F-5B781C61E53D}"/>
          </ac:picMkLst>
        </pc:picChg>
        <pc:picChg chg="mod">
          <ac:chgData name="Paula Ferrando" userId="bbc01c628ffcd16f" providerId="LiveId" clId="{B2A48B9E-C1AC-40F9-B7D0-E206BA82C879}" dt="2025-11-06T12:34:12.841" v="7358" actId="1076"/>
          <ac:picMkLst>
            <pc:docMk/>
            <pc:sldMk cId="473582280" sldId="1491"/>
            <ac:picMk id="7" creationId="{D05BE853-A146-358D-E4DC-201C2D0400EC}"/>
          </ac:picMkLst>
        </pc:picChg>
      </pc:sldChg>
      <pc:sldMasterChg chg="delSldLayout">
        <pc:chgData name="Paula Ferrando" userId="bbc01c628ffcd16f" providerId="LiveId" clId="{B2A48B9E-C1AC-40F9-B7D0-E206BA82C879}" dt="2025-11-06T08:33:58.481" v="4792" actId="47"/>
        <pc:sldMasterMkLst>
          <pc:docMk/>
          <pc:sldMasterMk cId="0" sldId="2147483676"/>
        </pc:sldMasterMkLst>
        <pc:sldLayoutChg chg="del">
          <pc:chgData name="Paula Ferrando" userId="bbc01c628ffcd16f" providerId="LiveId" clId="{B2A48B9E-C1AC-40F9-B7D0-E206BA82C879}" dt="2025-11-06T08:33:58.481" v="4792" actId="47"/>
          <pc:sldLayoutMkLst>
            <pc:docMk/>
            <pc:sldMasterMk cId="0" sldId="2147483676"/>
            <pc:sldLayoutMk cId="3867761076" sldId="2147483678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95A3DE-4A81-CD4C-9516-4A55EED4130A}" type="doc">
      <dgm:prSet loTypeId="urn:microsoft.com/office/officeart/2005/8/layout/hProcess9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8312825A-85DD-3940-8DD9-5A03E11917C1}">
      <dgm:prSet phldrT="[Text]"/>
      <dgm:spPr/>
      <dgm:t>
        <a:bodyPr/>
        <a:lstStyle/>
        <a:p>
          <a:r>
            <a:rPr lang="en-GB" dirty="0"/>
            <a:t>1. Clearly defined idea.</a:t>
          </a:r>
        </a:p>
      </dgm:t>
    </dgm:pt>
    <dgm:pt modelId="{9C493447-CD03-9344-9688-C9712463FB0E}" type="parTrans" cxnId="{9B063044-FA9C-2B42-9B5B-30C1DB83D6D9}">
      <dgm:prSet/>
      <dgm:spPr/>
      <dgm:t>
        <a:bodyPr/>
        <a:lstStyle/>
        <a:p>
          <a:endParaRPr lang="en-GB"/>
        </a:p>
      </dgm:t>
    </dgm:pt>
    <dgm:pt modelId="{8BA9408E-0BE3-0744-9C13-B8F382802DB0}" type="sibTrans" cxnId="{9B063044-FA9C-2B42-9B5B-30C1DB83D6D9}">
      <dgm:prSet/>
      <dgm:spPr/>
      <dgm:t>
        <a:bodyPr/>
        <a:lstStyle/>
        <a:p>
          <a:endParaRPr lang="en-GB"/>
        </a:p>
      </dgm:t>
    </dgm:pt>
    <dgm:pt modelId="{6AA031D4-ACB2-4345-917E-7038FD5EA762}">
      <dgm:prSet phldrT="[Text]"/>
      <dgm:spPr/>
      <dgm:t>
        <a:bodyPr/>
        <a:lstStyle/>
        <a:p>
          <a:r>
            <a:rPr lang="en-GB" dirty="0"/>
            <a:t>2. Community definition and governance.</a:t>
          </a:r>
        </a:p>
      </dgm:t>
    </dgm:pt>
    <dgm:pt modelId="{9A4D76A1-72B1-9143-AE65-7AEA13EFF4AB}" type="parTrans" cxnId="{68591CCE-D54E-D44D-B475-0592AC88D8BE}">
      <dgm:prSet/>
      <dgm:spPr/>
      <dgm:t>
        <a:bodyPr/>
        <a:lstStyle/>
        <a:p>
          <a:endParaRPr lang="en-GB"/>
        </a:p>
      </dgm:t>
    </dgm:pt>
    <dgm:pt modelId="{0EFEEC7A-3B8C-0947-934D-24301BD95D58}" type="sibTrans" cxnId="{68591CCE-D54E-D44D-B475-0592AC88D8BE}">
      <dgm:prSet/>
      <dgm:spPr/>
      <dgm:t>
        <a:bodyPr/>
        <a:lstStyle/>
        <a:p>
          <a:endParaRPr lang="en-GB"/>
        </a:p>
      </dgm:t>
    </dgm:pt>
    <dgm:pt modelId="{D52A6A5E-B47D-8147-A27D-B550A230CA8D}">
      <dgm:prSet phldrT="[Text]"/>
      <dgm:spPr/>
      <dgm:t>
        <a:bodyPr/>
        <a:lstStyle/>
        <a:p>
          <a:r>
            <a:rPr lang="en-GB" dirty="0"/>
            <a:t>3. Technical and economic feasibility study.</a:t>
          </a:r>
        </a:p>
      </dgm:t>
    </dgm:pt>
    <dgm:pt modelId="{7CD3BFD9-561D-934F-96CF-1E68ED3096B1}" type="parTrans" cxnId="{9E96CF9B-DB5F-A64C-9122-21B4EF38D0DE}">
      <dgm:prSet/>
      <dgm:spPr/>
      <dgm:t>
        <a:bodyPr/>
        <a:lstStyle/>
        <a:p>
          <a:endParaRPr lang="en-GB"/>
        </a:p>
      </dgm:t>
    </dgm:pt>
    <dgm:pt modelId="{FE10D023-0E88-B948-A520-B54D28C06053}" type="sibTrans" cxnId="{9E96CF9B-DB5F-A64C-9122-21B4EF38D0DE}">
      <dgm:prSet/>
      <dgm:spPr/>
      <dgm:t>
        <a:bodyPr/>
        <a:lstStyle/>
        <a:p>
          <a:endParaRPr lang="en-GB"/>
        </a:p>
      </dgm:t>
    </dgm:pt>
    <dgm:pt modelId="{FB5F8A3B-2C52-4D45-B609-31E58CF8BD9B}">
      <dgm:prSet phldrT="[Text]"/>
      <dgm:spPr/>
      <dgm:t>
        <a:bodyPr/>
        <a:lstStyle/>
        <a:p>
          <a:r>
            <a:rPr lang="en-GB" dirty="0"/>
            <a:t>4. Stakeholder engagement</a:t>
          </a:r>
        </a:p>
      </dgm:t>
    </dgm:pt>
    <dgm:pt modelId="{5B318047-44FA-AA4A-9B6F-2428EB68FC9F}" type="parTrans" cxnId="{565954FB-C4A2-2645-99C7-9C9FD71535B7}">
      <dgm:prSet/>
      <dgm:spPr/>
      <dgm:t>
        <a:bodyPr/>
        <a:lstStyle/>
        <a:p>
          <a:endParaRPr lang="en-GB"/>
        </a:p>
      </dgm:t>
    </dgm:pt>
    <dgm:pt modelId="{DAC31D8D-3DAA-5047-9732-ED763336769D}" type="sibTrans" cxnId="{565954FB-C4A2-2645-99C7-9C9FD71535B7}">
      <dgm:prSet/>
      <dgm:spPr/>
      <dgm:t>
        <a:bodyPr/>
        <a:lstStyle/>
        <a:p>
          <a:endParaRPr lang="en-GB"/>
        </a:p>
      </dgm:t>
    </dgm:pt>
    <dgm:pt modelId="{602BB31A-1FD8-E043-85DA-8920D0DD5E46}">
      <dgm:prSet phldrT="[Text]"/>
      <dgm:spPr/>
      <dgm:t>
        <a:bodyPr/>
        <a:lstStyle/>
        <a:p>
          <a:r>
            <a:rPr lang="en-GB" dirty="0"/>
            <a:t>5. Financing and licenses.</a:t>
          </a:r>
        </a:p>
      </dgm:t>
    </dgm:pt>
    <dgm:pt modelId="{58B2BFA7-ED5C-5242-813E-D513BC8FC7FB}" type="parTrans" cxnId="{959023C2-D089-934E-96AE-E354FE4D433D}">
      <dgm:prSet/>
      <dgm:spPr/>
      <dgm:t>
        <a:bodyPr/>
        <a:lstStyle/>
        <a:p>
          <a:endParaRPr lang="en-GB"/>
        </a:p>
      </dgm:t>
    </dgm:pt>
    <dgm:pt modelId="{AC1C4755-9A89-6F4B-BDEB-1B09F3CB8C75}" type="sibTrans" cxnId="{959023C2-D089-934E-96AE-E354FE4D433D}">
      <dgm:prSet/>
      <dgm:spPr/>
      <dgm:t>
        <a:bodyPr/>
        <a:lstStyle/>
        <a:p>
          <a:endParaRPr lang="en-GB"/>
        </a:p>
      </dgm:t>
    </dgm:pt>
    <dgm:pt modelId="{A46D5461-A268-B24C-A24E-75C5408AEBBB}">
      <dgm:prSet phldrT="[Text]"/>
      <dgm:spPr/>
      <dgm:t>
        <a:bodyPr/>
        <a:lstStyle/>
        <a:p>
          <a:r>
            <a:rPr lang="en-GB" dirty="0"/>
            <a:t>6. Contract signing</a:t>
          </a:r>
        </a:p>
      </dgm:t>
    </dgm:pt>
    <dgm:pt modelId="{C2A0F5D7-B1E3-DE46-8822-9EB01388718E}" type="parTrans" cxnId="{B666B0EB-242B-1F47-B9E1-16E522A4A228}">
      <dgm:prSet/>
      <dgm:spPr/>
      <dgm:t>
        <a:bodyPr/>
        <a:lstStyle/>
        <a:p>
          <a:endParaRPr lang="en-GB"/>
        </a:p>
      </dgm:t>
    </dgm:pt>
    <dgm:pt modelId="{CD098F1D-DA24-9B4B-B816-531FDCC492AF}" type="sibTrans" cxnId="{B666B0EB-242B-1F47-B9E1-16E522A4A228}">
      <dgm:prSet/>
      <dgm:spPr/>
      <dgm:t>
        <a:bodyPr/>
        <a:lstStyle/>
        <a:p>
          <a:endParaRPr lang="en-GB"/>
        </a:p>
      </dgm:t>
    </dgm:pt>
    <dgm:pt modelId="{75658266-9465-2540-9CDA-B4D971532505}">
      <dgm:prSet phldrT="[Text]"/>
      <dgm:spPr/>
      <dgm:t>
        <a:bodyPr/>
        <a:lstStyle/>
        <a:p>
          <a:r>
            <a:rPr lang="en-GB" dirty="0"/>
            <a:t>7. Building of infrastructure</a:t>
          </a:r>
        </a:p>
      </dgm:t>
    </dgm:pt>
    <dgm:pt modelId="{FADA44C0-0485-9F4F-87BC-6EE5E253BA8F}" type="parTrans" cxnId="{0B737A2A-E8A7-C74C-B376-E2A66AB4B613}">
      <dgm:prSet/>
      <dgm:spPr/>
      <dgm:t>
        <a:bodyPr/>
        <a:lstStyle/>
        <a:p>
          <a:endParaRPr lang="en-GB"/>
        </a:p>
      </dgm:t>
    </dgm:pt>
    <dgm:pt modelId="{B54A980E-4063-184D-946D-7A4132D4852A}" type="sibTrans" cxnId="{0B737A2A-E8A7-C74C-B376-E2A66AB4B613}">
      <dgm:prSet/>
      <dgm:spPr/>
      <dgm:t>
        <a:bodyPr/>
        <a:lstStyle/>
        <a:p>
          <a:endParaRPr lang="en-GB"/>
        </a:p>
      </dgm:t>
    </dgm:pt>
    <dgm:pt modelId="{D2017637-CBB9-7E4D-BB7C-902F8A593906}">
      <dgm:prSet phldrT="[Text]"/>
      <dgm:spPr/>
      <dgm:t>
        <a:bodyPr/>
        <a:lstStyle/>
        <a:p>
          <a:r>
            <a:rPr lang="en-GB" dirty="0"/>
            <a:t>8. Operation and maintenance</a:t>
          </a:r>
        </a:p>
      </dgm:t>
    </dgm:pt>
    <dgm:pt modelId="{1C03448B-6331-004A-9946-6027EC0BC3FB}" type="parTrans" cxnId="{647ECD16-9CF9-7646-A150-B9F689B46765}">
      <dgm:prSet/>
      <dgm:spPr/>
      <dgm:t>
        <a:bodyPr/>
        <a:lstStyle/>
        <a:p>
          <a:endParaRPr lang="en-GB"/>
        </a:p>
      </dgm:t>
    </dgm:pt>
    <dgm:pt modelId="{9446CEE6-1B63-A04B-B4C6-23DA5ED2C5BC}" type="sibTrans" cxnId="{647ECD16-9CF9-7646-A150-B9F689B46765}">
      <dgm:prSet/>
      <dgm:spPr/>
      <dgm:t>
        <a:bodyPr/>
        <a:lstStyle/>
        <a:p>
          <a:endParaRPr lang="en-GB"/>
        </a:p>
      </dgm:t>
    </dgm:pt>
    <dgm:pt modelId="{EAABE93E-35BB-FB4D-8CBA-92E7DC056C32}" type="pres">
      <dgm:prSet presAssocID="{D995A3DE-4A81-CD4C-9516-4A55EED4130A}" presName="CompostProcess" presStyleCnt="0">
        <dgm:presLayoutVars>
          <dgm:dir/>
          <dgm:resizeHandles val="exact"/>
        </dgm:presLayoutVars>
      </dgm:prSet>
      <dgm:spPr/>
    </dgm:pt>
    <dgm:pt modelId="{92F2CC74-B960-384B-B661-CE0EA3755325}" type="pres">
      <dgm:prSet presAssocID="{D995A3DE-4A81-CD4C-9516-4A55EED4130A}" presName="arrow" presStyleLbl="bgShp" presStyleIdx="0" presStyleCnt="1"/>
      <dgm:spPr/>
    </dgm:pt>
    <dgm:pt modelId="{805741A5-B6B5-DC4F-8EE8-535CB20EBD5A}" type="pres">
      <dgm:prSet presAssocID="{D995A3DE-4A81-CD4C-9516-4A55EED4130A}" presName="linearProcess" presStyleCnt="0"/>
      <dgm:spPr/>
    </dgm:pt>
    <dgm:pt modelId="{7B40F4DA-EE09-AA41-A07C-66F7A3D36015}" type="pres">
      <dgm:prSet presAssocID="{8312825A-85DD-3940-8DD9-5A03E11917C1}" presName="textNode" presStyleLbl="node1" presStyleIdx="0" presStyleCnt="8">
        <dgm:presLayoutVars>
          <dgm:bulletEnabled val="1"/>
        </dgm:presLayoutVars>
      </dgm:prSet>
      <dgm:spPr/>
    </dgm:pt>
    <dgm:pt modelId="{C2D5AA70-AAEF-F541-A7E4-32550907FD21}" type="pres">
      <dgm:prSet presAssocID="{8BA9408E-0BE3-0744-9C13-B8F382802DB0}" presName="sibTrans" presStyleCnt="0"/>
      <dgm:spPr/>
    </dgm:pt>
    <dgm:pt modelId="{B1B800CA-08F9-7D43-BDF5-B8EAEC791B1E}" type="pres">
      <dgm:prSet presAssocID="{6AA031D4-ACB2-4345-917E-7038FD5EA762}" presName="textNode" presStyleLbl="node1" presStyleIdx="1" presStyleCnt="8">
        <dgm:presLayoutVars>
          <dgm:bulletEnabled val="1"/>
        </dgm:presLayoutVars>
      </dgm:prSet>
      <dgm:spPr/>
    </dgm:pt>
    <dgm:pt modelId="{04C4AABC-549C-5549-89EF-161C7D499E12}" type="pres">
      <dgm:prSet presAssocID="{0EFEEC7A-3B8C-0947-934D-24301BD95D58}" presName="sibTrans" presStyleCnt="0"/>
      <dgm:spPr/>
    </dgm:pt>
    <dgm:pt modelId="{C2DBE643-C3D4-3040-B0D2-67C6017C0CE1}" type="pres">
      <dgm:prSet presAssocID="{D52A6A5E-B47D-8147-A27D-B550A230CA8D}" presName="textNode" presStyleLbl="node1" presStyleIdx="2" presStyleCnt="8">
        <dgm:presLayoutVars>
          <dgm:bulletEnabled val="1"/>
        </dgm:presLayoutVars>
      </dgm:prSet>
      <dgm:spPr/>
    </dgm:pt>
    <dgm:pt modelId="{3FE03E44-EDBB-4C42-8059-7B60DE6AC1B0}" type="pres">
      <dgm:prSet presAssocID="{FE10D023-0E88-B948-A520-B54D28C06053}" presName="sibTrans" presStyleCnt="0"/>
      <dgm:spPr/>
    </dgm:pt>
    <dgm:pt modelId="{05C789FF-4074-3D43-9136-7D2BCAD75935}" type="pres">
      <dgm:prSet presAssocID="{FB5F8A3B-2C52-4D45-B609-31E58CF8BD9B}" presName="textNode" presStyleLbl="node1" presStyleIdx="3" presStyleCnt="8">
        <dgm:presLayoutVars>
          <dgm:bulletEnabled val="1"/>
        </dgm:presLayoutVars>
      </dgm:prSet>
      <dgm:spPr/>
    </dgm:pt>
    <dgm:pt modelId="{99C1BF68-7135-214A-8308-712DE128A5C6}" type="pres">
      <dgm:prSet presAssocID="{DAC31D8D-3DAA-5047-9732-ED763336769D}" presName="sibTrans" presStyleCnt="0"/>
      <dgm:spPr/>
    </dgm:pt>
    <dgm:pt modelId="{35FEFE5C-BD4D-E54F-80EE-0F8F42EE3243}" type="pres">
      <dgm:prSet presAssocID="{602BB31A-1FD8-E043-85DA-8920D0DD5E46}" presName="textNode" presStyleLbl="node1" presStyleIdx="4" presStyleCnt="8">
        <dgm:presLayoutVars>
          <dgm:bulletEnabled val="1"/>
        </dgm:presLayoutVars>
      </dgm:prSet>
      <dgm:spPr/>
    </dgm:pt>
    <dgm:pt modelId="{94306D2F-7DAC-7E47-99AF-608F2E8B381E}" type="pres">
      <dgm:prSet presAssocID="{AC1C4755-9A89-6F4B-BDEB-1B09F3CB8C75}" presName="sibTrans" presStyleCnt="0"/>
      <dgm:spPr/>
    </dgm:pt>
    <dgm:pt modelId="{639681BB-B603-704F-A8C8-F1336EC58EB1}" type="pres">
      <dgm:prSet presAssocID="{A46D5461-A268-B24C-A24E-75C5408AEBBB}" presName="textNode" presStyleLbl="node1" presStyleIdx="5" presStyleCnt="8">
        <dgm:presLayoutVars>
          <dgm:bulletEnabled val="1"/>
        </dgm:presLayoutVars>
      </dgm:prSet>
      <dgm:spPr/>
    </dgm:pt>
    <dgm:pt modelId="{B9328FC4-A85D-9B43-9A7F-BBC3F46A5B70}" type="pres">
      <dgm:prSet presAssocID="{CD098F1D-DA24-9B4B-B816-531FDCC492AF}" presName="sibTrans" presStyleCnt="0"/>
      <dgm:spPr/>
    </dgm:pt>
    <dgm:pt modelId="{EE75C535-C1F1-6745-B15C-2A83D789DBA6}" type="pres">
      <dgm:prSet presAssocID="{75658266-9465-2540-9CDA-B4D971532505}" presName="textNode" presStyleLbl="node1" presStyleIdx="6" presStyleCnt="8">
        <dgm:presLayoutVars>
          <dgm:bulletEnabled val="1"/>
        </dgm:presLayoutVars>
      </dgm:prSet>
      <dgm:spPr/>
    </dgm:pt>
    <dgm:pt modelId="{88FF289C-AD93-5C43-BA05-18C73D9955BA}" type="pres">
      <dgm:prSet presAssocID="{B54A980E-4063-184D-946D-7A4132D4852A}" presName="sibTrans" presStyleCnt="0"/>
      <dgm:spPr/>
    </dgm:pt>
    <dgm:pt modelId="{E654526B-D7C2-2D43-8BE0-0FC03CF2C47E}" type="pres">
      <dgm:prSet presAssocID="{D2017637-CBB9-7E4D-BB7C-902F8A593906}" presName="textNode" presStyleLbl="node1" presStyleIdx="7" presStyleCnt="8">
        <dgm:presLayoutVars>
          <dgm:bulletEnabled val="1"/>
        </dgm:presLayoutVars>
      </dgm:prSet>
      <dgm:spPr/>
    </dgm:pt>
  </dgm:ptLst>
  <dgm:cxnLst>
    <dgm:cxn modelId="{647ECD16-9CF9-7646-A150-B9F689B46765}" srcId="{D995A3DE-4A81-CD4C-9516-4A55EED4130A}" destId="{D2017637-CBB9-7E4D-BB7C-902F8A593906}" srcOrd="7" destOrd="0" parTransId="{1C03448B-6331-004A-9946-6027EC0BC3FB}" sibTransId="{9446CEE6-1B63-A04B-B4C6-23DA5ED2C5BC}"/>
    <dgm:cxn modelId="{0B737A2A-E8A7-C74C-B376-E2A66AB4B613}" srcId="{D995A3DE-4A81-CD4C-9516-4A55EED4130A}" destId="{75658266-9465-2540-9CDA-B4D971532505}" srcOrd="6" destOrd="0" parTransId="{FADA44C0-0485-9F4F-87BC-6EE5E253BA8F}" sibTransId="{B54A980E-4063-184D-946D-7A4132D4852A}"/>
    <dgm:cxn modelId="{68667D32-77ED-CA40-BC02-D04056FC004C}" type="presOf" srcId="{8312825A-85DD-3940-8DD9-5A03E11917C1}" destId="{7B40F4DA-EE09-AA41-A07C-66F7A3D36015}" srcOrd="0" destOrd="0" presId="urn:microsoft.com/office/officeart/2005/8/layout/hProcess9"/>
    <dgm:cxn modelId="{8B914E35-2F36-534E-8D9B-5E509214023B}" type="presOf" srcId="{D2017637-CBB9-7E4D-BB7C-902F8A593906}" destId="{E654526B-D7C2-2D43-8BE0-0FC03CF2C47E}" srcOrd="0" destOrd="0" presId="urn:microsoft.com/office/officeart/2005/8/layout/hProcess9"/>
    <dgm:cxn modelId="{9B063044-FA9C-2B42-9B5B-30C1DB83D6D9}" srcId="{D995A3DE-4A81-CD4C-9516-4A55EED4130A}" destId="{8312825A-85DD-3940-8DD9-5A03E11917C1}" srcOrd="0" destOrd="0" parTransId="{9C493447-CD03-9344-9688-C9712463FB0E}" sibTransId="{8BA9408E-0BE3-0744-9C13-B8F382802DB0}"/>
    <dgm:cxn modelId="{C59A3171-4BF7-B347-8C9B-0194BE7D1E0D}" type="presOf" srcId="{D52A6A5E-B47D-8147-A27D-B550A230CA8D}" destId="{C2DBE643-C3D4-3040-B0D2-67C6017C0CE1}" srcOrd="0" destOrd="0" presId="urn:microsoft.com/office/officeart/2005/8/layout/hProcess9"/>
    <dgm:cxn modelId="{9E96CF9B-DB5F-A64C-9122-21B4EF38D0DE}" srcId="{D995A3DE-4A81-CD4C-9516-4A55EED4130A}" destId="{D52A6A5E-B47D-8147-A27D-B550A230CA8D}" srcOrd="2" destOrd="0" parTransId="{7CD3BFD9-561D-934F-96CF-1E68ED3096B1}" sibTransId="{FE10D023-0E88-B948-A520-B54D28C06053}"/>
    <dgm:cxn modelId="{D2E0E0A3-BA30-8242-B54C-705396BA7297}" type="presOf" srcId="{75658266-9465-2540-9CDA-B4D971532505}" destId="{EE75C535-C1F1-6745-B15C-2A83D789DBA6}" srcOrd="0" destOrd="0" presId="urn:microsoft.com/office/officeart/2005/8/layout/hProcess9"/>
    <dgm:cxn modelId="{18885AA9-7470-014C-9BAB-3785586BD53A}" type="presOf" srcId="{D995A3DE-4A81-CD4C-9516-4A55EED4130A}" destId="{EAABE93E-35BB-FB4D-8CBA-92E7DC056C32}" srcOrd="0" destOrd="0" presId="urn:microsoft.com/office/officeart/2005/8/layout/hProcess9"/>
    <dgm:cxn modelId="{F67330BE-8BC5-8F41-AF5F-E529A3BC2BBF}" type="presOf" srcId="{6AA031D4-ACB2-4345-917E-7038FD5EA762}" destId="{B1B800CA-08F9-7D43-BDF5-B8EAEC791B1E}" srcOrd="0" destOrd="0" presId="urn:microsoft.com/office/officeart/2005/8/layout/hProcess9"/>
    <dgm:cxn modelId="{959023C2-D089-934E-96AE-E354FE4D433D}" srcId="{D995A3DE-4A81-CD4C-9516-4A55EED4130A}" destId="{602BB31A-1FD8-E043-85DA-8920D0DD5E46}" srcOrd="4" destOrd="0" parTransId="{58B2BFA7-ED5C-5242-813E-D513BC8FC7FB}" sibTransId="{AC1C4755-9A89-6F4B-BDEB-1B09F3CB8C75}"/>
    <dgm:cxn modelId="{BF6628C5-00D1-C64E-8189-F85B1D4A49E0}" type="presOf" srcId="{602BB31A-1FD8-E043-85DA-8920D0DD5E46}" destId="{35FEFE5C-BD4D-E54F-80EE-0F8F42EE3243}" srcOrd="0" destOrd="0" presId="urn:microsoft.com/office/officeart/2005/8/layout/hProcess9"/>
    <dgm:cxn modelId="{68591CCE-D54E-D44D-B475-0592AC88D8BE}" srcId="{D995A3DE-4A81-CD4C-9516-4A55EED4130A}" destId="{6AA031D4-ACB2-4345-917E-7038FD5EA762}" srcOrd="1" destOrd="0" parTransId="{9A4D76A1-72B1-9143-AE65-7AEA13EFF4AB}" sibTransId="{0EFEEC7A-3B8C-0947-934D-24301BD95D58}"/>
    <dgm:cxn modelId="{A39CF7D8-1F8F-BD43-A7A8-818853791567}" type="presOf" srcId="{FB5F8A3B-2C52-4D45-B609-31E58CF8BD9B}" destId="{05C789FF-4074-3D43-9136-7D2BCAD75935}" srcOrd="0" destOrd="0" presId="urn:microsoft.com/office/officeart/2005/8/layout/hProcess9"/>
    <dgm:cxn modelId="{B666B0EB-242B-1F47-B9E1-16E522A4A228}" srcId="{D995A3DE-4A81-CD4C-9516-4A55EED4130A}" destId="{A46D5461-A268-B24C-A24E-75C5408AEBBB}" srcOrd="5" destOrd="0" parTransId="{C2A0F5D7-B1E3-DE46-8822-9EB01388718E}" sibTransId="{CD098F1D-DA24-9B4B-B816-531FDCC492AF}"/>
    <dgm:cxn modelId="{C3846DF6-1FBE-4A49-A6D3-2B44A23980AF}" type="presOf" srcId="{A46D5461-A268-B24C-A24E-75C5408AEBBB}" destId="{639681BB-B603-704F-A8C8-F1336EC58EB1}" srcOrd="0" destOrd="0" presId="urn:microsoft.com/office/officeart/2005/8/layout/hProcess9"/>
    <dgm:cxn modelId="{565954FB-C4A2-2645-99C7-9C9FD71535B7}" srcId="{D995A3DE-4A81-CD4C-9516-4A55EED4130A}" destId="{FB5F8A3B-2C52-4D45-B609-31E58CF8BD9B}" srcOrd="3" destOrd="0" parTransId="{5B318047-44FA-AA4A-9B6F-2428EB68FC9F}" sibTransId="{DAC31D8D-3DAA-5047-9732-ED763336769D}"/>
    <dgm:cxn modelId="{7147BE48-6CE4-7349-9F2E-6BEE87837194}" type="presParOf" srcId="{EAABE93E-35BB-FB4D-8CBA-92E7DC056C32}" destId="{92F2CC74-B960-384B-B661-CE0EA3755325}" srcOrd="0" destOrd="0" presId="urn:microsoft.com/office/officeart/2005/8/layout/hProcess9"/>
    <dgm:cxn modelId="{201A672A-32CD-314D-9881-1360D5CD2447}" type="presParOf" srcId="{EAABE93E-35BB-FB4D-8CBA-92E7DC056C32}" destId="{805741A5-B6B5-DC4F-8EE8-535CB20EBD5A}" srcOrd="1" destOrd="0" presId="urn:microsoft.com/office/officeart/2005/8/layout/hProcess9"/>
    <dgm:cxn modelId="{F495242A-E214-BB4F-B810-487FCAEC2E8E}" type="presParOf" srcId="{805741A5-B6B5-DC4F-8EE8-535CB20EBD5A}" destId="{7B40F4DA-EE09-AA41-A07C-66F7A3D36015}" srcOrd="0" destOrd="0" presId="urn:microsoft.com/office/officeart/2005/8/layout/hProcess9"/>
    <dgm:cxn modelId="{7C9F1FF3-767C-B246-BCD3-007B719054F0}" type="presParOf" srcId="{805741A5-B6B5-DC4F-8EE8-535CB20EBD5A}" destId="{C2D5AA70-AAEF-F541-A7E4-32550907FD21}" srcOrd="1" destOrd="0" presId="urn:microsoft.com/office/officeart/2005/8/layout/hProcess9"/>
    <dgm:cxn modelId="{9142C900-6F76-E840-9552-D275E235BDD6}" type="presParOf" srcId="{805741A5-B6B5-DC4F-8EE8-535CB20EBD5A}" destId="{B1B800CA-08F9-7D43-BDF5-B8EAEC791B1E}" srcOrd="2" destOrd="0" presId="urn:microsoft.com/office/officeart/2005/8/layout/hProcess9"/>
    <dgm:cxn modelId="{E75AC06A-6141-FD4B-AB6D-EB5B93254E00}" type="presParOf" srcId="{805741A5-B6B5-DC4F-8EE8-535CB20EBD5A}" destId="{04C4AABC-549C-5549-89EF-161C7D499E12}" srcOrd="3" destOrd="0" presId="urn:microsoft.com/office/officeart/2005/8/layout/hProcess9"/>
    <dgm:cxn modelId="{47D12B8D-E1F3-C047-A48D-7F00277FC65C}" type="presParOf" srcId="{805741A5-B6B5-DC4F-8EE8-535CB20EBD5A}" destId="{C2DBE643-C3D4-3040-B0D2-67C6017C0CE1}" srcOrd="4" destOrd="0" presId="urn:microsoft.com/office/officeart/2005/8/layout/hProcess9"/>
    <dgm:cxn modelId="{BBC1153E-53F4-EF4B-AC0D-DACFD6F30829}" type="presParOf" srcId="{805741A5-B6B5-DC4F-8EE8-535CB20EBD5A}" destId="{3FE03E44-EDBB-4C42-8059-7B60DE6AC1B0}" srcOrd="5" destOrd="0" presId="urn:microsoft.com/office/officeart/2005/8/layout/hProcess9"/>
    <dgm:cxn modelId="{93BECCC3-1FAB-0340-A17E-1000D9AF25D9}" type="presParOf" srcId="{805741A5-B6B5-DC4F-8EE8-535CB20EBD5A}" destId="{05C789FF-4074-3D43-9136-7D2BCAD75935}" srcOrd="6" destOrd="0" presId="urn:microsoft.com/office/officeart/2005/8/layout/hProcess9"/>
    <dgm:cxn modelId="{926AAC71-0A60-C148-BBF2-2BA558B72C4B}" type="presParOf" srcId="{805741A5-B6B5-DC4F-8EE8-535CB20EBD5A}" destId="{99C1BF68-7135-214A-8308-712DE128A5C6}" srcOrd="7" destOrd="0" presId="urn:microsoft.com/office/officeart/2005/8/layout/hProcess9"/>
    <dgm:cxn modelId="{97E44609-10B3-404C-8006-87BEB4F3881A}" type="presParOf" srcId="{805741A5-B6B5-DC4F-8EE8-535CB20EBD5A}" destId="{35FEFE5C-BD4D-E54F-80EE-0F8F42EE3243}" srcOrd="8" destOrd="0" presId="urn:microsoft.com/office/officeart/2005/8/layout/hProcess9"/>
    <dgm:cxn modelId="{4D1D5FD5-BC2A-4249-92C1-45CB0B96036C}" type="presParOf" srcId="{805741A5-B6B5-DC4F-8EE8-535CB20EBD5A}" destId="{94306D2F-7DAC-7E47-99AF-608F2E8B381E}" srcOrd="9" destOrd="0" presId="urn:microsoft.com/office/officeart/2005/8/layout/hProcess9"/>
    <dgm:cxn modelId="{39C4A771-F437-874B-A6CF-184FEB0DA150}" type="presParOf" srcId="{805741A5-B6B5-DC4F-8EE8-535CB20EBD5A}" destId="{639681BB-B603-704F-A8C8-F1336EC58EB1}" srcOrd="10" destOrd="0" presId="urn:microsoft.com/office/officeart/2005/8/layout/hProcess9"/>
    <dgm:cxn modelId="{5B2D8FBA-9E21-234F-B695-6562EFD8C546}" type="presParOf" srcId="{805741A5-B6B5-DC4F-8EE8-535CB20EBD5A}" destId="{B9328FC4-A85D-9B43-9A7F-BBC3F46A5B70}" srcOrd="11" destOrd="0" presId="urn:microsoft.com/office/officeart/2005/8/layout/hProcess9"/>
    <dgm:cxn modelId="{DA914748-239B-4B4A-A644-4745F965EF96}" type="presParOf" srcId="{805741A5-B6B5-DC4F-8EE8-535CB20EBD5A}" destId="{EE75C535-C1F1-6745-B15C-2A83D789DBA6}" srcOrd="12" destOrd="0" presId="urn:microsoft.com/office/officeart/2005/8/layout/hProcess9"/>
    <dgm:cxn modelId="{D9992277-41C7-9249-B18B-DB465F1DEBBE}" type="presParOf" srcId="{805741A5-B6B5-DC4F-8EE8-535CB20EBD5A}" destId="{88FF289C-AD93-5C43-BA05-18C73D9955BA}" srcOrd="13" destOrd="0" presId="urn:microsoft.com/office/officeart/2005/8/layout/hProcess9"/>
    <dgm:cxn modelId="{1A708B6A-7EBF-B149-9D77-E2FAF1EE4366}" type="presParOf" srcId="{805741A5-B6B5-DC4F-8EE8-535CB20EBD5A}" destId="{E654526B-D7C2-2D43-8BE0-0FC03CF2C47E}" srcOrd="1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B3BED8-7C8B-5A4E-B92D-D818F279B978}" type="doc">
      <dgm:prSet loTypeId="urn:microsoft.com/office/officeart/2005/8/layout/cycle5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8CE4B987-E28E-0741-8197-8146A1B5FF03}">
      <dgm:prSet phldrT="[Text]"/>
      <dgm:spPr/>
      <dgm:t>
        <a:bodyPr/>
        <a:lstStyle/>
        <a:p>
          <a:r>
            <a:rPr lang="en-GB" dirty="0"/>
            <a:t>1. </a:t>
          </a:r>
          <a:r>
            <a:rPr lang="en-GB" dirty="0" err="1"/>
            <a:t>Perspectiva</a:t>
          </a:r>
          <a:r>
            <a:rPr lang="en-GB" dirty="0"/>
            <a:t> de </a:t>
          </a:r>
          <a:r>
            <a:rPr lang="en-GB" dirty="0" err="1"/>
            <a:t>dentro</a:t>
          </a:r>
          <a:r>
            <a:rPr lang="en-GB" dirty="0"/>
            <a:t> </a:t>
          </a:r>
          <a:r>
            <a:rPr lang="en-GB" dirty="0" err="1"/>
            <a:t>hacia</a:t>
          </a:r>
          <a:r>
            <a:rPr lang="en-GB" dirty="0"/>
            <a:t> </a:t>
          </a:r>
          <a:r>
            <a:rPr lang="en-GB" dirty="0" err="1"/>
            <a:t>afiera</a:t>
          </a:r>
          <a:endParaRPr lang="en-GB" dirty="0"/>
        </a:p>
      </dgm:t>
    </dgm:pt>
    <dgm:pt modelId="{FC4F95C6-A47C-B547-B583-2A3BA12EC909}" type="parTrans" cxnId="{83C0F9E2-6BF8-C644-A0C7-0F95545D4800}">
      <dgm:prSet/>
      <dgm:spPr/>
      <dgm:t>
        <a:bodyPr/>
        <a:lstStyle/>
        <a:p>
          <a:endParaRPr lang="en-GB"/>
        </a:p>
      </dgm:t>
    </dgm:pt>
    <dgm:pt modelId="{1CCD3CDF-889E-0448-8120-2729256C6037}" type="sibTrans" cxnId="{83C0F9E2-6BF8-C644-A0C7-0F95545D4800}">
      <dgm:prSet/>
      <dgm:spPr/>
      <dgm:t>
        <a:bodyPr/>
        <a:lstStyle/>
        <a:p>
          <a:endParaRPr lang="en-GB"/>
        </a:p>
      </dgm:t>
    </dgm:pt>
    <dgm:pt modelId="{E53FAF96-9216-F14B-B1B0-040AEF0F37C1}">
      <dgm:prSet phldrT="[Text]"/>
      <dgm:spPr/>
      <dgm:t>
        <a:bodyPr/>
        <a:lstStyle/>
        <a:p>
          <a:r>
            <a:rPr lang="en-GB" dirty="0" err="1"/>
            <a:t>Basadas</a:t>
          </a:r>
          <a:r>
            <a:rPr lang="en-GB" dirty="0"/>
            <a:t> </a:t>
          </a:r>
          <a:r>
            <a:rPr lang="en-GB" dirty="0" err="1"/>
            <a:t>en</a:t>
          </a:r>
          <a:r>
            <a:rPr lang="en-GB" dirty="0"/>
            <a:t> la comunidad</a:t>
          </a:r>
        </a:p>
      </dgm:t>
    </dgm:pt>
    <dgm:pt modelId="{8D864B1B-EBFA-7643-9ECD-3CC1AA5A70C4}" type="parTrans" cxnId="{6A318F12-8051-3649-9D67-4A07C6CFFE1C}">
      <dgm:prSet/>
      <dgm:spPr/>
      <dgm:t>
        <a:bodyPr/>
        <a:lstStyle/>
        <a:p>
          <a:endParaRPr lang="en-GB"/>
        </a:p>
      </dgm:t>
    </dgm:pt>
    <dgm:pt modelId="{687369A9-F10E-DC40-9ADB-5F7E75396FD9}" type="sibTrans" cxnId="{6A318F12-8051-3649-9D67-4A07C6CFFE1C}">
      <dgm:prSet/>
      <dgm:spPr/>
      <dgm:t>
        <a:bodyPr/>
        <a:lstStyle/>
        <a:p>
          <a:endParaRPr lang="en-GB"/>
        </a:p>
      </dgm:t>
    </dgm:pt>
    <dgm:pt modelId="{C3445278-71D5-DF40-9405-20DCE59EB6B5}">
      <dgm:prSet phldrT="[Text]"/>
      <dgm:spPr/>
      <dgm:t>
        <a:bodyPr/>
        <a:lstStyle/>
        <a:p>
          <a:r>
            <a:rPr lang="en-GB" dirty="0"/>
            <a:t>Co-</a:t>
          </a:r>
          <a:r>
            <a:rPr lang="en-GB" dirty="0" err="1"/>
            <a:t>beneficios</a:t>
          </a:r>
          <a:endParaRPr lang="en-GB" dirty="0"/>
        </a:p>
      </dgm:t>
    </dgm:pt>
    <dgm:pt modelId="{C3FD3A83-F402-AD42-8A65-943C1A251415}" type="parTrans" cxnId="{82812127-58E7-4A4B-8CAD-B48025F7BEEF}">
      <dgm:prSet/>
      <dgm:spPr/>
      <dgm:t>
        <a:bodyPr/>
        <a:lstStyle/>
        <a:p>
          <a:endParaRPr lang="en-GB"/>
        </a:p>
      </dgm:t>
    </dgm:pt>
    <dgm:pt modelId="{7064F9C2-6FCA-8443-A299-AF903C5BAAC2}" type="sibTrans" cxnId="{82812127-58E7-4A4B-8CAD-B48025F7BEEF}">
      <dgm:prSet/>
      <dgm:spPr/>
      <dgm:t>
        <a:bodyPr/>
        <a:lstStyle/>
        <a:p>
          <a:endParaRPr lang="en-GB"/>
        </a:p>
      </dgm:t>
    </dgm:pt>
    <dgm:pt modelId="{3EB8ED41-B5BE-A648-AB04-373A214005C6}">
      <dgm:prSet phldrT="[Text]"/>
      <dgm:spPr/>
      <dgm:t>
        <a:bodyPr/>
        <a:lstStyle/>
        <a:p>
          <a:r>
            <a:rPr lang="en-GB" dirty="0" err="1"/>
            <a:t>Plataformas</a:t>
          </a:r>
          <a:r>
            <a:rPr lang="en-GB" dirty="0"/>
            <a:t> </a:t>
          </a:r>
          <a:r>
            <a:rPr lang="en-GB" dirty="0" err="1"/>
            <a:t>multisectoriales</a:t>
          </a:r>
          <a:r>
            <a:rPr lang="en-GB" dirty="0"/>
            <a:t> o </a:t>
          </a:r>
          <a:r>
            <a:rPr lang="en-GB" dirty="0" err="1"/>
            <a:t>multilaterales</a:t>
          </a:r>
          <a:endParaRPr lang="en-GB" dirty="0"/>
        </a:p>
      </dgm:t>
    </dgm:pt>
    <dgm:pt modelId="{829510BA-40EA-B144-9EFA-C5A0A7708707}" type="parTrans" cxnId="{41B9B262-804C-7343-BA65-5220D84DEBF7}">
      <dgm:prSet/>
      <dgm:spPr/>
      <dgm:t>
        <a:bodyPr/>
        <a:lstStyle/>
        <a:p>
          <a:endParaRPr lang="en-GB"/>
        </a:p>
      </dgm:t>
    </dgm:pt>
    <dgm:pt modelId="{D2B8E4E7-F773-4E4D-9EB6-69C3EF622E78}" type="sibTrans" cxnId="{41B9B262-804C-7343-BA65-5220D84DEBF7}">
      <dgm:prSet/>
      <dgm:spPr/>
      <dgm:t>
        <a:bodyPr/>
        <a:lstStyle/>
        <a:p>
          <a:endParaRPr lang="en-GB"/>
        </a:p>
      </dgm:t>
    </dgm:pt>
    <dgm:pt modelId="{048ADDA5-32BC-E742-A429-9E29A6D32365}">
      <dgm:prSet phldrT="[Text]"/>
      <dgm:spPr/>
      <dgm:t>
        <a:bodyPr/>
        <a:lstStyle/>
        <a:p>
          <a:r>
            <a:rPr lang="en-GB" dirty="0" err="1"/>
            <a:t>Efecto</a:t>
          </a:r>
          <a:r>
            <a:rPr lang="en-GB" dirty="0"/>
            <a:t> red</a:t>
          </a:r>
        </a:p>
      </dgm:t>
    </dgm:pt>
    <dgm:pt modelId="{08A58458-8F2C-364C-975D-9803485E4310}" type="parTrans" cxnId="{6CF3A249-93F5-024D-8C1B-C449ABD5CD9C}">
      <dgm:prSet/>
      <dgm:spPr/>
      <dgm:t>
        <a:bodyPr/>
        <a:lstStyle/>
        <a:p>
          <a:endParaRPr lang="en-GB"/>
        </a:p>
      </dgm:t>
    </dgm:pt>
    <dgm:pt modelId="{6C3DC727-839B-6E42-B836-B5917AD04B3A}" type="sibTrans" cxnId="{6CF3A249-93F5-024D-8C1B-C449ABD5CD9C}">
      <dgm:prSet/>
      <dgm:spPr/>
      <dgm:t>
        <a:bodyPr/>
        <a:lstStyle/>
        <a:p>
          <a:endParaRPr lang="en-GB"/>
        </a:p>
      </dgm:t>
    </dgm:pt>
    <dgm:pt modelId="{2B7AE930-C880-D141-B42D-22FE33BCE171}" type="pres">
      <dgm:prSet presAssocID="{C1B3BED8-7C8B-5A4E-B92D-D818F279B978}" presName="cycle" presStyleCnt="0">
        <dgm:presLayoutVars>
          <dgm:dir/>
          <dgm:resizeHandles val="exact"/>
        </dgm:presLayoutVars>
      </dgm:prSet>
      <dgm:spPr/>
    </dgm:pt>
    <dgm:pt modelId="{F45672B1-DF42-554C-A303-BB3BA4401A3D}" type="pres">
      <dgm:prSet presAssocID="{8CE4B987-E28E-0741-8197-8146A1B5FF03}" presName="node" presStyleLbl="node1" presStyleIdx="0" presStyleCnt="5">
        <dgm:presLayoutVars>
          <dgm:bulletEnabled val="1"/>
        </dgm:presLayoutVars>
      </dgm:prSet>
      <dgm:spPr/>
    </dgm:pt>
    <dgm:pt modelId="{DB672D95-219D-004A-BC93-9CD12F82EB71}" type="pres">
      <dgm:prSet presAssocID="{8CE4B987-E28E-0741-8197-8146A1B5FF03}" presName="spNode" presStyleCnt="0"/>
      <dgm:spPr/>
    </dgm:pt>
    <dgm:pt modelId="{2309C8D4-FCCF-114C-8768-A81AE09A307A}" type="pres">
      <dgm:prSet presAssocID="{1CCD3CDF-889E-0448-8120-2729256C6037}" presName="sibTrans" presStyleLbl="sibTrans1D1" presStyleIdx="0" presStyleCnt="5"/>
      <dgm:spPr/>
    </dgm:pt>
    <dgm:pt modelId="{1303A7ED-B7F9-5B4F-BA2A-2D36310C06B7}" type="pres">
      <dgm:prSet presAssocID="{E53FAF96-9216-F14B-B1B0-040AEF0F37C1}" presName="node" presStyleLbl="node1" presStyleIdx="1" presStyleCnt="5">
        <dgm:presLayoutVars>
          <dgm:bulletEnabled val="1"/>
        </dgm:presLayoutVars>
      </dgm:prSet>
      <dgm:spPr/>
    </dgm:pt>
    <dgm:pt modelId="{430FFFD1-C9BC-3B4E-B02B-DBDAC1E31A6B}" type="pres">
      <dgm:prSet presAssocID="{E53FAF96-9216-F14B-B1B0-040AEF0F37C1}" presName="spNode" presStyleCnt="0"/>
      <dgm:spPr/>
    </dgm:pt>
    <dgm:pt modelId="{FFDEEA5B-624B-6B44-A504-F054CB58A2B5}" type="pres">
      <dgm:prSet presAssocID="{687369A9-F10E-DC40-9ADB-5F7E75396FD9}" presName="sibTrans" presStyleLbl="sibTrans1D1" presStyleIdx="1" presStyleCnt="5"/>
      <dgm:spPr/>
    </dgm:pt>
    <dgm:pt modelId="{87D8AFF0-6434-C444-8406-DEB2D1AA9901}" type="pres">
      <dgm:prSet presAssocID="{C3445278-71D5-DF40-9405-20DCE59EB6B5}" presName="node" presStyleLbl="node1" presStyleIdx="2" presStyleCnt="5">
        <dgm:presLayoutVars>
          <dgm:bulletEnabled val="1"/>
        </dgm:presLayoutVars>
      </dgm:prSet>
      <dgm:spPr/>
    </dgm:pt>
    <dgm:pt modelId="{983E6527-6CC5-A944-B2B5-7687C61160BB}" type="pres">
      <dgm:prSet presAssocID="{C3445278-71D5-DF40-9405-20DCE59EB6B5}" presName="spNode" presStyleCnt="0"/>
      <dgm:spPr/>
    </dgm:pt>
    <dgm:pt modelId="{F3589AAB-4745-2E4A-8B6E-7F7A97CD9591}" type="pres">
      <dgm:prSet presAssocID="{7064F9C2-6FCA-8443-A299-AF903C5BAAC2}" presName="sibTrans" presStyleLbl="sibTrans1D1" presStyleIdx="2" presStyleCnt="5"/>
      <dgm:spPr/>
    </dgm:pt>
    <dgm:pt modelId="{F8CB1CEE-31E4-E445-9BA5-8D55E63552D8}" type="pres">
      <dgm:prSet presAssocID="{3EB8ED41-B5BE-A648-AB04-373A214005C6}" presName="node" presStyleLbl="node1" presStyleIdx="3" presStyleCnt="5">
        <dgm:presLayoutVars>
          <dgm:bulletEnabled val="1"/>
        </dgm:presLayoutVars>
      </dgm:prSet>
      <dgm:spPr/>
    </dgm:pt>
    <dgm:pt modelId="{540256FA-F66B-1C4E-95F6-3863FFD39188}" type="pres">
      <dgm:prSet presAssocID="{3EB8ED41-B5BE-A648-AB04-373A214005C6}" presName="spNode" presStyleCnt="0"/>
      <dgm:spPr/>
    </dgm:pt>
    <dgm:pt modelId="{A9D420D0-3EE4-934F-85C1-F41D8D1B1532}" type="pres">
      <dgm:prSet presAssocID="{D2B8E4E7-F773-4E4D-9EB6-69C3EF622E78}" presName="sibTrans" presStyleLbl="sibTrans1D1" presStyleIdx="3" presStyleCnt="5"/>
      <dgm:spPr/>
    </dgm:pt>
    <dgm:pt modelId="{1C9F0022-96EF-7447-8BC3-04E40BE57FEA}" type="pres">
      <dgm:prSet presAssocID="{048ADDA5-32BC-E742-A429-9E29A6D32365}" presName="node" presStyleLbl="node1" presStyleIdx="4" presStyleCnt="5">
        <dgm:presLayoutVars>
          <dgm:bulletEnabled val="1"/>
        </dgm:presLayoutVars>
      </dgm:prSet>
      <dgm:spPr/>
    </dgm:pt>
    <dgm:pt modelId="{04D67E45-E53E-0341-ADEC-8742966D466D}" type="pres">
      <dgm:prSet presAssocID="{048ADDA5-32BC-E742-A429-9E29A6D32365}" presName="spNode" presStyleCnt="0"/>
      <dgm:spPr/>
    </dgm:pt>
    <dgm:pt modelId="{6E6572AF-FAB8-A94A-96E8-66ECB09F1F26}" type="pres">
      <dgm:prSet presAssocID="{6C3DC727-839B-6E42-B836-B5917AD04B3A}" presName="sibTrans" presStyleLbl="sibTrans1D1" presStyleIdx="4" presStyleCnt="5"/>
      <dgm:spPr/>
    </dgm:pt>
  </dgm:ptLst>
  <dgm:cxnLst>
    <dgm:cxn modelId="{D67C2A00-FF61-FE47-9263-CAAA3B4E1CCF}" type="presOf" srcId="{8CE4B987-E28E-0741-8197-8146A1B5FF03}" destId="{F45672B1-DF42-554C-A303-BB3BA4401A3D}" srcOrd="0" destOrd="0" presId="urn:microsoft.com/office/officeart/2005/8/layout/cycle5"/>
    <dgm:cxn modelId="{6A318F12-8051-3649-9D67-4A07C6CFFE1C}" srcId="{C1B3BED8-7C8B-5A4E-B92D-D818F279B978}" destId="{E53FAF96-9216-F14B-B1B0-040AEF0F37C1}" srcOrd="1" destOrd="0" parTransId="{8D864B1B-EBFA-7643-9ECD-3CC1AA5A70C4}" sibTransId="{687369A9-F10E-DC40-9ADB-5F7E75396FD9}"/>
    <dgm:cxn modelId="{82812127-58E7-4A4B-8CAD-B48025F7BEEF}" srcId="{C1B3BED8-7C8B-5A4E-B92D-D818F279B978}" destId="{C3445278-71D5-DF40-9405-20DCE59EB6B5}" srcOrd="2" destOrd="0" parTransId="{C3FD3A83-F402-AD42-8A65-943C1A251415}" sibTransId="{7064F9C2-6FCA-8443-A299-AF903C5BAAC2}"/>
    <dgm:cxn modelId="{7BD1E236-5BAD-1A4F-BE7D-6141E902BC6D}" type="presOf" srcId="{D2B8E4E7-F773-4E4D-9EB6-69C3EF622E78}" destId="{A9D420D0-3EE4-934F-85C1-F41D8D1B1532}" srcOrd="0" destOrd="0" presId="urn:microsoft.com/office/officeart/2005/8/layout/cycle5"/>
    <dgm:cxn modelId="{34345A38-731F-A54C-A237-0BAA15620944}" type="presOf" srcId="{C3445278-71D5-DF40-9405-20DCE59EB6B5}" destId="{87D8AFF0-6434-C444-8406-DEB2D1AA9901}" srcOrd="0" destOrd="0" presId="urn:microsoft.com/office/officeart/2005/8/layout/cycle5"/>
    <dgm:cxn modelId="{41B9B262-804C-7343-BA65-5220D84DEBF7}" srcId="{C1B3BED8-7C8B-5A4E-B92D-D818F279B978}" destId="{3EB8ED41-B5BE-A648-AB04-373A214005C6}" srcOrd="3" destOrd="0" parTransId="{829510BA-40EA-B144-9EFA-C5A0A7708707}" sibTransId="{D2B8E4E7-F773-4E4D-9EB6-69C3EF622E78}"/>
    <dgm:cxn modelId="{6CF3A249-93F5-024D-8C1B-C449ABD5CD9C}" srcId="{C1B3BED8-7C8B-5A4E-B92D-D818F279B978}" destId="{048ADDA5-32BC-E742-A429-9E29A6D32365}" srcOrd="4" destOrd="0" parTransId="{08A58458-8F2C-364C-975D-9803485E4310}" sibTransId="{6C3DC727-839B-6E42-B836-B5917AD04B3A}"/>
    <dgm:cxn modelId="{41F5DD50-25D4-B846-88D4-1C7CBD55DB41}" type="presOf" srcId="{687369A9-F10E-DC40-9ADB-5F7E75396FD9}" destId="{FFDEEA5B-624B-6B44-A504-F054CB58A2B5}" srcOrd="0" destOrd="0" presId="urn:microsoft.com/office/officeart/2005/8/layout/cycle5"/>
    <dgm:cxn modelId="{6EC31595-B236-7B4B-AF23-8F11797F7ED2}" type="presOf" srcId="{3EB8ED41-B5BE-A648-AB04-373A214005C6}" destId="{F8CB1CEE-31E4-E445-9BA5-8D55E63552D8}" srcOrd="0" destOrd="0" presId="urn:microsoft.com/office/officeart/2005/8/layout/cycle5"/>
    <dgm:cxn modelId="{816FE7A5-83B4-8649-BCFE-9583273FEC24}" type="presOf" srcId="{6C3DC727-839B-6E42-B836-B5917AD04B3A}" destId="{6E6572AF-FAB8-A94A-96E8-66ECB09F1F26}" srcOrd="0" destOrd="0" presId="urn:microsoft.com/office/officeart/2005/8/layout/cycle5"/>
    <dgm:cxn modelId="{CA1772A8-8BF9-F246-B04F-20C80E78C76B}" type="presOf" srcId="{7064F9C2-6FCA-8443-A299-AF903C5BAAC2}" destId="{F3589AAB-4745-2E4A-8B6E-7F7A97CD9591}" srcOrd="0" destOrd="0" presId="urn:microsoft.com/office/officeart/2005/8/layout/cycle5"/>
    <dgm:cxn modelId="{54E407B0-A1E1-DD4F-8696-9D2919620C84}" type="presOf" srcId="{C1B3BED8-7C8B-5A4E-B92D-D818F279B978}" destId="{2B7AE930-C880-D141-B42D-22FE33BCE171}" srcOrd="0" destOrd="0" presId="urn:microsoft.com/office/officeart/2005/8/layout/cycle5"/>
    <dgm:cxn modelId="{A157ACB9-F779-F147-936F-AD73BFCEDDE8}" type="presOf" srcId="{048ADDA5-32BC-E742-A429-9E29A6D32365}" destId="{1C9F0022-96EF-7447-8BC3-04E40BE57FEA}" srcOrd="0" destOrd="0" presId="urn:microsoft.com/office/officeart/2005/8/layout/cycle5"/>
    <dgm:cxn modelId="{E805D8E1-235E-224B-A574-894ABE51DE01}" type="presOf" srcId="{E53FAF96-9216-F14B-B1B0-040AEF0F37C1}" destId="{1303A7ED-B7F9-5B4F-BA2A-2D36310C06B7}" srcOrd="0" destOrd="0" presId="urn:microsoft.com/office/officeart/2005/8/layout/cycle5"/>
    <dgm:cxn modelId="{83C0F9E2-6BF8-C644-A0C7-0F95545D4800}" srcId="{C1B3BED8-7C8B-5A4E-B92D-D818F279B978}" destId="{8CE4B987-E28E-0741-8197-8146A1B5FF03}" srcOrd="0" destOrd="0" parTransId="{FC4F95C6-A47C-B547-B583-2A3BA12EC909}" sibTransId="{1CCD3CDF-889E-0448-8120-2729256C6037}"/>
    <dgm:cxn modelId="{A928EEE4-9EE4-734E-8BFB-AE228ED6E080}" type="presOf" srcId="{1CCD3CDF-889E-0448-8120-2729256C6037}" destId="{2309C8D4-FCCF-114C-8768-A81AE09A307A}" srcOrd="0" destOrd="0" presId="urn:microsoft.com/office/officeart/2005/8/layout/cycle5"/>
    <dgm:cxn modelId="{FED03A32-3ED0-DF43-908C-987135004C3F}" type="presParOf" srcId="{2B7AE930-C880-D141-B42D-22FE33BCE171}" destId="{F45672B1-DF42-554C-A303-BB3BA4401A3D}" srcOrd="0" destOrd="0" presId="urn:microsoft.com/office/officeart/2005/8/layout/cycle5"/>
    <dgm:cxn modelId="{C9EDD825-9C49-224F-A483-309C4DAD8377}" type="presParOf" srcId="{2B7AE930-C880-D141-B42D-22FE33BCE171}" destId="{DB672D95-219D-004A-BC93-9CD12F82EB71}" srcOrd="1" destOrd="0" presId="urn:microsoft.com/office/officeart/2005/8/layout/cycle5"/>
    <dgm:cxn modelId="{5E972E48-EAA7-9347-8EC0-04487064498A}" type="presParOf" srcId="{2B7AE930-C880-D141-B42D-22FE33BCE171}" destId="{2309C8D4-FCCF-114C-8768-A81AE09A307A}" srcOrd="2" destOrd="0" presId="urn:microsoft.com/office/officeart/2005/8/layout/cycle5"/>
    <dgm:cxn modelId="{BEAA8193-191C-B14F-81B6-AE6CBDEFEE80}" type="presParOf" srcId="{2B7AE930-C880-D141-B42D-22FE33BCE171}" destId="{1303A7ED-B7F9-5B4F-BA2A-2D36310C06B7}" srcOrd="3" destOrd="0" presId="urn:microsoft.com/office/officeart/2005/8/layout/cycle5"/>
    <dgm:cxn modelId="{D592D878-8821-F046-85B8-2726A9676597}" type="presParOf" srcId="{2B7AE930-C880-D141-B42D-22FE33BCE171}" destId="{430FFFD1-C9BC-3B4E-B02B-DBDAC1E31A6B}" srcOrd="4" destOrd="0" presId="urn:microsoft.com/office/officeart/2005/8/layout/cycle5"/>
    <dgm:cxn modelId="{2C6B5978-8598-3B4A-A6FE-BA7CC154BDC8}" type="presParOf" srcId="{2B7AE930-C880-D141-B42D-22FE33BCE171}" destId="{FFDEEA5B-624B-6B44-A504-F054CB58A2B5}" srcOrd="5" destOrd="0" presId="urn:microsoft.com/office/officeart/2005/8/layout/cycle5"/>
    <dgm:cxn modelId="{A39CAA73-7A17-624D-8A24-005E2218F994}" type="presParOf" srcId="{2B7AE930-C880-D141-B42D-22FE33BCE171}" destId="{87D8AFF0-6434-C444-8406-DEB2D1AA9901}" srcOrd="6" destOrd="0" presId="urn:microsoft.com/office/officeart/2005/8/layout/cycle5"/>
    <dgm:cxn modelId="{84D840AA-6233-354D-95F7-DB3FAC10247E}" type="presParOf" srcId="{2B7AE930-C880-D141-B42D-22FE33BCE171}" destId="{983E6527-6CC5-A944-B2B5-7687C61160BB}" srcOrd="7" destOrd="0" presId="urn:microsoft.com/office/officeart/2005/8/layout/cycle5"/>
    <dgm:cxn modelId="{C1D2E15D-1D73-4849-A1B5-53DCDB18ABC1}" type="presParOf" srcId="{2B7AE930-C880-D141-B42D-22FE33BCE171}" destId="{F3589AAB-4745-2E4A-8B6E-7F7A97CD9591}" srcOrd="8" destOrd="0" presId="urn:microsoft.com/office/officeart/2005/8/layout/cycle5"/>
    <dgm:cxn modelId="{7D28809E-5E34-6C41-BA6B-72CF03627295}" type="presParOf" srcId="{2B7AE930-C880-D141-B42D-22FE33BCE171}" destId="{F8CB1CEE-31E4-E445-9BA5-8D55E63552D8}" srcOrd="9" destOrd="0" presId="urn:microsoft.com/office/officeart/2005/8/layout/cycle5"/>
    <dgm:cxn modelId="{2626F909-DC5E-1643-B7FE-3B2376A86DA3}" type="presParOf" srcId="{2B7AE930-C880-D141-B42D-22FE33BCE171}" destId="{540256FA-F66B-1C4E-95F6-3863FFD39188}" srcOrd="10" destOrd="0" presId="urn:microsoft.com/office/officeart/2005/8/layout/cycle5"/>
    <dgm:cxn modelId="{5BC0E4B2-B147-5D4E-B3B0-22AACD8522E7}" type="presParOf" srcId="{2B7AE930-C880-D141-B42D-22FE33BCE171}" destId="{A9D420D0-3EE4-934F-85C1-F41D8D1B1532}" srcOrd="11" destOrd="0" presId="urn:microsoft.com/office/officeart/2005/8/layout/cycle5"/>
    <dgm:cxn modelId="{AA0C184A-CDDD-7044-BBF0-0E8590CF657E}" type="presParOf" srcId="{2B7AE930-C880-D141-B42D-22FE33BCE171}" destId="{1C9F0022-96EF-7447-8BC3-04E40BE57FEA}" srcOrd="12" destOrd="0" presId="urn:microsoft.com/office/officeart/2005/8/layout/cycle5"/>
    <dgm:cxn modelId="{648BB2CD-DA60-144C-8D9D-D1B043DA2E0E}" type="presParOf" srcId="{2B7AE930-C880-D141-B42D-22FE33BCE171}" destId="{04D67E45-E53E-0341-ADEC-8742966D466D}" srcOrd="13" destOrd="0" presId="urn:microsoft.com/office/officeart/2005/8/layout/cycle5"/>
    <dgm:cxn modelId="{BC31D3A9-A4B4-6247-915A-0CC33F130CEF}" type="presParOf" srcId="{2B7AE930-C880-D141-B42D-22FE33BCE171}" destId="{6E6572AF-FAB8-A94A-96E8-66ECB09F1F26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E34F05-E848-7343-97E1-F695F8CD00CA}" type="doc">
      <dgm:prSet loTypeId="urn:microsoft.com/office/officeart/2008/layout/CircleAccentTimeline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66B23A7C-D727-0148-A7C7-E2785E0CC9E4}">
      <dgm:prSet phldrT="[Text]"/>
      <dgm:spPr/>
      <dgm:t>
        <a:bodyPr/>
        <a:lstStyle/>
        <a:p>
          <a:r>
            <a:rPr lang="en-GB" dirty="0"/>
            <a:t>Capital structure</a:t>
          </a:r>
        </a:p>
      </dgm:t>
    </dgm:pt>
    <dgm:pt modelId="{DCE91FD2-C23F-CE4F-9B62-BCBE0B402685}" type="parTrans" cxnId="{DBB26997-8B9A-EC41-A280-F1DA16BE7956}">
      <dgm:prSet/>
      <dgm:spPr/>
      <dgm:t>
        <a:bodyPr/>
        <a:lstStyle/>
        <a:p>
          <a:endParaRPr lang="en-GB"/>
        </a:p>
      </dgm:t>
    </dgm:pt>
    <dgm:pt modelId="{E9A30AF6-DB79-9D46-BF55-EF12C99732A7}" type="sibTrans" cxnId="{DBB26997-8B9A-EC41-A280-F1DA16BE7956}">
      <dgm:prSet/>
      <dgm:spPr/>
      <dgm:t>
        <a:bodyPr/>
        <a:lstStyle/>
        <a:p>
          <a:endParaRPr lang="en-GB"/>
        </a:p>
      </dgm:t>
    </dgm:pt>
    <dgm:pt modelId="{21942111-9FDF-414D-A330-430E1E7E13B3}">
      <dgm:prSet phldrT="[Text]"/>
      <dgm:spPr/>
      <dgm:t>
        <a:bodyPr/>
        <a:lstStyle/>
        <a:p>
          <a:r>
            <a:rPr lang="en-GB" dirty="0" err="1"/>
            <a:t>CapEx</a:t>
          </a:r>
          <a:endParaRPr lang="en-GB" dirty="0"/>
        </a:p>
      </dgm:t>
    </dgm:pt>
    <dgm:pt modelId="{38ED9DBB-8E11-364F-AE07-82CCA7A9BB21}" type="parTrans" cxnId="{88CC738C-B420-8446-8486-BD7EB8F3E218}">
      <dgm:prSet/>
      <dgm:spPr/>
      <dgm:t>
        <a:bodyPr/>
        <a:lstStyle/>
        <a:p>
          <a:endParaRPr lang="en-GB"/>
        </a:p>
      </dgm:t>
    </dgm:pt>
    <dgm:pt modelId="{818AF53F-D71C-4D4A-93C0-74700079AC15}" type="sibTrans" cxnId="{88CC738C-B420-8446-8486-BD7EB8F3E218}">
      <dgm:prSet/>
      <dgm:spPr/>
      <dgm:t>
        <a:bodyPr/>
        <a:lstStyle/>
        <a:p>
          <a:endParaRPr lang="en-GB"/>
        </a:p>
      </dgm:t>
    </dgm:pt>
    <dgm:pt modelId="{5C90961A-BAD7-8F49-9270-D299F9B630D8}">
      <dgm:prSet phldrT="[Text]"/>
      <dgm:spPr/>
      <dgm:t>
        <a:bodyPr/>
        <a:lstStyle/>
        <a:p>
          <a:r>
            <a:rPr lang="en-GB" dirty="0" err="1"/>
            <a:t>OpEx</a:t>
          </a:r>
          <a:endParaRPr lang="en-GB" dirty="0"/>
        </a:p>
      </dgm:t>
    </dgm:pt>
    <dgm:pt modelId="{CB44755F-51AE-F440-BC5F-8F483EAEB51C}" type="parTrans" cxnId="{06A5CADB-8F1E-FA44-B489-5C217CA236B0}">
      <dgm:prSet/>
      <dgm:spPr/>
      <dgm:t>
        <a:bodyPr/>
        <a:lstStyle/>
        <a:p>
          <a:endParaRPr lang="en-GB"/>
        </a:p>
      </dgm:t>
    </dgm:pt>
    <dgm:pt modelId="{15C3B798-D05A-8445-9F1B-47DC0895104C}" type="sibTrans" cxnId="{06A5CADB-8F1E-FA44-B489-5C217CA236B0}">
      <dgm:prSet/>
      <dgm:spPr/>
      <dgm:t>
        <a:bodyPr/>
        <a:lstStyle/>
        <a:p>
          <a:endParaRPr lang="en-GB"/>
        </a:p>
      </dgm:t>
    </dgm:pt>
    <dgm:pt modelId="{B5133692-49B6-E048-B6C5-CC88A3815016}">
      <dgm:prSet phldrT="[Text]"/>
      <dgm:spPr/>
      <dgm:t>
        <a:bodyPr/>
        <a:lstStyle/>
        <a:p>
          <a:r>
            <a:rPr lang="en-GB" dirty="0"/>
            <a:t>Financial instruments</a:t>
          </a:r>
        </a:p>
      </dgm:t>
    </dgm:pt>
    <dgm:pt modelId="{8DEF6815-64EF-2448-8F44-AD910CBA8E97}" type="parTrans" cxnId="{ABD04B2F-1A80-7546-ADEE-216AF3603F17}">
      <dgm:prSet/>
      <dgm:spPr/>
      <dgm:t>
        <a:bodyPr/>
        <a:lstStyle/>
        <a:p>
          <a:endParaRPr lang="en-GB"/>
        </a:p>
      </dgm:t>
    </dgm:pt>
    <dgm:pt modelId="{9E8B7623-0014-F64B-95F9-A378DFF511D5}" type="sibTrans" cxnId="{ABD04B2F-1A80-7546-ADEE-216AF3603F17}">
      <dgm:prSet/>
      <dgm:spPr/>
      <dgm:t>
        <a:bodyPr/>
        <a:lstStyle/>
        <a:p>
          <a:endParaRPr lang="en-GB"/>
        </a:p>
      </dgm:t>
    </dgm:pt>
    <dgm:pt modelId="{8BD5422D-AFFC-E649-A954-5530FE9F2B0B}">
      <dgm:prSet phldrT="[Text]"/>
      <dgm:spPr/>
      <dgm:t>
        <a:bodyPr/>
        <a:lstStyle/>
        <a:p>
          <a:r>
            <a:rPr lang="en-GB" dirty="0"/>
            <a:t>Equity</a:t>
          </a:r>
        </a:p>
      </dgm:t>
    </dgm:pt>
    <dgm:pt modelId="{3F3764FA-29BB-C540-97E9-DFDA4F97ED17}" type="parTrans" cxnId="{E516E2CA-E744-5B4D-AA27-4C321588FCD8}">
      <dgm:prSet/>
      <dgm:spPr/>
      <dgm:t>
        <a:bodyPr/>
        <a:lstStyle/>
        <a:p>
          <a:endParaRPr lang="en-GB"/>
        </a:p>
      </dgm:t>
    </dgm:pt>
    <dgm:pt modelId="{AF9B4CC5-526F-A74E-A0A9-AE0662DB470F}" type="sibTrans" cxnId="{E516E2CA-E744-5B4D-AA27-4C321588FCD8}">
      <dgm:prSet/>
      <dgm:spPr/>
      <dgm:t>
        <a:bodyPr/>
        <a:lstStyle/>
        <a:p>
          <a:endParaRPr lang="en-GB"/>
        </a:p>
      </dgm:t>
    </dgm:pt>
    <dgm:pt modelId="{FECF16CE-E24E-7D48-B8A1-2CAF37E1225B}">
      <dgm:prSet phldrT="[Text]"/>
      <dgm:spPr/>
      <dgm:t>
        <a:bodyPr/>
        <a:lstStyle/>
        <a:p>
          <a:r>
            <a:rPr lang="en-GB" dirty="0"/>
            <a:t>Debt</a:t>
          </a:r>
        </a:p>
      </dgm:t>
    </dgm:pt>
    <dgm:pt modelId="{5026D0F1-F240-D74A-A2B8-463890572644}" type="parTrans" cxnId="{24622312-979F-3E4B-8C02-9DF73888043F}">
      <dgm:prSet/>
      <dgm:spPr/>
      <dgm:t>
        <a:bodyPr/>
        <a:lstStyle/>
        <a:p>
          <a:endParaRPr lang="en-GB"/>
        </a:p>
      </dgm:t>
    </dgm:pt>
    <dgm:pt modelId="{ABC2C798-534F-8744-8528-F4401315B40D}" type="sibTrans" cxnId="{24622312-979F-3E4B-8C02-9DF73888043F}">
      <dgm:prSet/>
      <dgm:spPr/>
      <dgm:t>
        <a:bodyPr/>
        <a:lstStyle/>
        <a:p>
          <a:endParaRPr lang="en-GB"/>
        </a:p>
      </dgm:t>
    </dgm:pt>
    <dgm:pt modelId="{4AEA9B58-123B-2145-8038-738ECC34C88C}">
      <dgm:prSet phldrT="[Text]"/>
      <dgm:spPr/>
      <dgm:t>
        <a:bodyPr/>
        <a:lstStyle/>
        <a:p>
          <a:r>
            <a:rPr lang="en-GB" dirty="0"/>
            <a:t>Funding sources</a:t>
          </a:r>
        </a:p>
      </dgm:t>
    </dgm:pt>
    <dgm:pt modelId="{046FD310-7ED1-7948-9BA0-5217A14CD6E7}" type="parTrans" cxnId="{A4224969-5838-AF42-929B-E86731F0E7E4}">
      <dgm:prSet/>
      <dgm:spPr/>
      <dgm:t>
        <a:bodyPr/>
        <a:lstStyle/>
        <a:p>
          <a:endParaRPr lang="en-GB"/>
        </a:p>
      </dgm:t>
    </dgm:pt>
    <dgm:pt modelId="{2BCECEDF-AD16-C748-8DCD-912F97A746AD}" type="sibTrans" cxnId="{A4224969-5838-AF42-929B-E86731F0E7E4}">
      <dgm:prSet/>
      <dgm:spPr/>
      <dgm:t>
        <a:bodyPr/>
        <a:lstStyle/>
        <a:p>
          <a:endParaRPr lang="en-GB"/>
        </a:p>
      </dgm:t>
    </dgm:pt>
    <dgm:pt modelId="{778D85AA-A36E-D643-B802-189EDABDB2CC}">
      <dgm:prSet phldrT="[Text]"/>
      <dgm:spPr/>
      <dgm:t>
        <a:bodyPr/>
        <a:lstStyle/>
        <a:p>
          <a:r>
            <a:rPr lang="en-GB" dirty="0"/>
            <a:t>Public funds</a:t>
          </a:r>
        </a:p>
      </dgm:t>
    </dgm:pt>
    <dgm:pt modelId="{5F9B23F4-354D-DF40-90E1-39513C686778}" type="parTrans" cxnId="{787866E4-54A7-A644-A844-110DCCF47D6B}">
      <dgm:prSet/>
      <dgm:spPr/>
      <dgm:t>
        <a:bodyPr/>
        <a:lstStyle/>
        <a:p>
          <a:endParaRPr lang="en-GB"/>
        </a:p>
      </dgm:t>
    </dgm:pt>
    <dgm:pt modelId="{11E4EC90-831C-A24E-82EB-822D5516EBB8}" type="sibTrans" cxnId="{787866E4-54A7-A644-A844-110DCCF47D6B}">
      <dgm:prSet/>
      <dgm:spPr/>
      <dgm:t>
        <a:bodyPr/>
        <a:lstStyle/>
        <a:p>
          <a:endParaRPr lang="en-GB"/>
        </a:p>
      </dgm:t>
    </dgm:pt>
    <dgm:pt modelId="{7661531D-9053-1944-8D50-94B5242A4B67}">
      <dgm:prSet phldrT="[Text]"/>
      <dgm:spPr/>
      <dgm:t>
        <a:bodyPr/>
        <a:lstStyle/>
        <a:p>
          <a:r>
            <a:rPr lang="en-GB" dirty="0"/>
            <a:t>Private financing providers</a:t>
          </a:r>
        </a:p>
      </dgm:t>
    </dgm:pt>
    <dgm:pt modelId="{D164E7D2-8EE8-784A-BB0A-6E6122B5949E}" type="parTrans" cxnId="{71A6DED8-C9B8-894C-85D3-4FD43CFFA13B}">
      <dgm:prSet/>
      <dgm:spPr/>
      <dgm:t>
        <a:bodyPr/>
        <a:lstStyle/>
        <a:p>
          <a:endParaRPr lang="en-GB"/>
        </a:p>
      </dgm:t>
    </dgm:pt>
    <dgm:pt modelId="{F1DEA198-ACF6-EE46-894B-FB45DA367B4C}" type="sibTrans" cxnId="{71A6DED8-C9B8-894C-85D3-4FD43CFFA13B}">
      <dgm:prSet/>
      <dgm:spPr/>
      <dgm:t>
        <a:bodyPr/>
        <a:lstStyle/>
        <a:p>
          <a:endParaRPr lang="en-GB"/>
        </a:p>
      </dgm:t>
    </dgm:pt>
    <dgm:pt modelId="{04B5EF21-6C47-D84B-9EC7-EA5D66B94F52}">
      <dgm:prSet phldrT="[Text]"/>
      <dgm:spPr/>
      <dgm:t>
        <a:bodyPr/>
        <a:lstStyle/>
        <a:p>
          <a:r>
            <a:rPr lang="en-GB" dirty="0"/>
            <a:t>Cash flow projections</a:t>
          </a:r>
        </a:p>
      </dgm:t>
    </dgm:pt>
    <dgm:pt modelId="{71243DDA-77C7-2749-AC4E-A77BA86C2D0E}" type="parTrans" cxnId="{A4BD0790-4355-8046-AA32-2E9A67F656B1}">
      <dgm:prSet/>
      <dgm:spPr/>
      <dgm:t>
        <a:bodyPr/>
        <a:lstStyle/>
        <a:p>
          <a:endParaRPr lang="en-GB"/>
        </a:p>
      </dgm:t>
    </dgm:pt>
    <dgm:pt modelId="{C67F2EF9-0B10-A145-AC3C-3390A7A67ECF}" type="sibTrans" cxnId="{A4BD0790-4355-8046-AA32-2E9A67F656B1}">
      <dgm:prSet/>
      <dgm:spPr/>
      <dgm:t>
        <a:bodyPr/>
        <a:lstStyle/>
        <a:p>
          <a:endParaRPr lang="en-GB"/>
        </a:p>
      </dgm:t>
    </dgm:pt>
    <dgm:pt modelId="{EC49241E-F3FC-8945-A8F8-DB17C67C7392}">
      <dgm:prSet phldrT="[Text]"/>
      <dgm:spPr/>
      <dgm:t>
        <a:bodyPr/>
        <a:lstStyle/>
        <a:p>
          <a:r>
            <a:rPr lang="en-GB" dirty="0"/>
            <a:t>Revenue streams/projections</a:t>
          </a:r>
        </a:p>
      </dgm:t>
    </dgm:pt>
    <dgm:pt modelId="{CE2C2A5E-F790-814C-A3AA-E4B8B41E129B}" type="parTrans" cxnId="{86214405-D54C-8142-8568-88EAE024C1D2}">
      <dgm:prSet/>
      <dgm:spPr/>
      <dgm:t>
        <a:bodyPr/>
        <a:lstStyle/>
        <a:p>
          <a:endParaRPr lang="en-GB"/>
        </a:p>
      </dgm:t>
    </dgm:pt>
    <dgm:pt modelId="{494502BD-6ECB-F04A-A822-BC4B2F68DEFF}" type="sibTrans" cxnId="{86214405-D54C-8142-8568-88EAE024C1D2}">
      <dgm:prSet/>
      <dgm:spPr/>
      <dgm:t>
        <a:bodyPr/>
        <a:lstStyle/>
        <a:p>
          <a:endParaRPr lang="en-GB"/>
        </a:p>
      </dgm:t>
    </dgm:pt>
    <dgm:pt modelId="{D8022A7A-24BB-954A-B0A0-F9B001E40BEF}">
      <dgm:prSet phldrT="[Text]"/>
      <dgm:spPr/>
      <dgm:t>
        <a:bodyPr/>
        <a:lstStyle/>
        <a:p>
          <a:r>
            <a:rPr lang="en-GB" dirty="0"/>
            <a:t>Grants</a:t>
          </a:r>
        </a:p>
      </dgm:t>
    </dgm:pt>
    <dgm:pt modelId="{7868DC28-60B3-3C4C-9932-75576317E02C}" type="parTrans" cxnId="{1E97B59F-E6B2-DA43-9BF7-F16A9A92F28B}">
      <dgm:prSet/>
      <dgm:spPr/>
      <dgm:t>
        <a:bodyPr/>
        <a:lstStyle/>
        <a:p>
          <a:endParaRPr lang="en-GB"/>
        </a:p>
      </dgm:t>
    </dgm:pt>
    <dgm:pt modelId="{4751D32B-A47D-2D44-A96E-28B84BC81823}" type="sibTrans" cxnId="{1E97B59F-E6B2-DA43-9BF7-F16A9A92F28B}">
      <dgm:prSet/>
      <dgm:spPr/>
      <dgm:t>
        <a:bodyPr/>
        <a:lstStyle/>
        <a:p>
          <a:endParaRPr lang="en-GB"/>
        </a:p>
      </dgm:t>
    </dgm:pt>
    <dgm:pt modelId="{C8E30AFB-9124-474E-A645-B4E4992259D9}">
      <dgm:prSet phldrT="[Text]"/>
      <dgm:spPr/>
      <dgm:t>
        <a:bodyPr/>
        <a:lstStyle/>
        <a:p>
          <a:r>
            <a:rPr lang="en-GB" dirty="0"/>
            <a:t>Citizen Energy Financing Schemes (CEFS)</a:t>
          </a:r>
        </a:p>
      </dgm:t>
    </dgm:pt>
    <dgm:pt modelId="{3A577314-79E3-A34F-9C66-8AEED2D7CDFA}" type="parTrans" cxnId="{367FE4D8-ED81-5542-811C-501C28B63E2F}">
      <dgm:prSet/>
      <dgm:spPr/>
      <dgm:t>
        <a:bodyPr/>
        <a:lstStyle/>
        <a:p>
          <a:endParaRPr lang="en-GB"/>
        </a:p>
      </dgm:t>
    </dgm:pt>
    <dgm:pt modelId="{E0D09095-B98D-A840-97CA-892AF76E0CB4}" type="sibTrans" cxnId="{367FE4D8-ED81-5542-811C-501C28B63E2F}">
      <dgm:prSet/>
      <dgm:spPr/>
      <dgm:t>
        <a:bodyPr/>
        <a:lstStyle/>
        <a:p>
          <a:endParaRPr lang="en-GB"/>
        </a:p>
      </dgm:t>
    </dgm:pt>
    <dgm:pt modelId="{59AADC2D-896F-8E45-B2BC-6A8A7F72E2C3}" type="pres">
      <dgm:prSet presAssocID="{90E34F05-E848-7343-97E1-F695F8CD00CA}" presName="Name0" presStyleCnt="0">
        <dgm:presLayoutVars>
          <dgm:dir/>
        </dgm:presLayoutVars>
      </dgm:prSet>
      <dgm:spPr/>
    </dgm:pt>
    <dgm:pt modelId="{FD642EE6-598B-C040-8E75-A8BE207CF811}" type="pres">
      <dgm:prSet presAssocID="{66B23A7C-D727-0148-A7C7-E2785E0CC9E4}" presName="parComposite" presStyleCnt="0"/>
      <dgm:spPr/>
    </dgm:pt>
    <dgm:pt modelId="{294E9F0F-C562-C146-977E-D6EB210F7E2B}" type="pres">
      <dgm:prSet presAssocID="{66B23A7C-D727-0148-A7C7-E2785E0CC9E4}" presName="parBigCircle" presStyleLbl="node0" presStyleIdx="0" presStyleCnt="3"/>
      <dgm:spPr/>
    </dgm:pt>
    <dgm:pt modelId="{90FD7DA1-7827-3B4B-B71C-5350BBBF744D}" type="pres">
      <dgm:prSet presAssocID="{66B23A7C-D727-0148-A7C7-E2785E0CC9E4}" presName="parTx" presStyleLbl="revTx" presStyleIdx="0" presStyleCnt="23"/>
      <dgm:spPr/>
    </dgm:pt>
    <dgm:pt modelId="{0EF72B2E-497B-2949-93E9-90F40476D855}" type="pres">
      <dgm:prSet presAssocID="{66B23A7C-D727-0148-A7C7-E2785E0CC9E4}" presName="bSpace" presStyleCnt="0"/>
      <dgm:spPr/>
    </dgm:pt>
    <dgm:pt modelId="{C243FE32-4500-A242-9CE1-C8F0B1D09DC3}" type="pres">
      <dgm:prSet presAssocID="{66B23A7C-D727-0148-A7C7-E2785E0CC9E4}" presName="parBackupNorm" presStyleCnt="0"/>
      <dgm:spPr/>
    </dgm:pt>
    <dgm:pt modelId="{031E62A1-3136-024E-A7F3-CB7324C19258}" type="pres">
      <dgm:prSet presAssocID="{E9A30AF6-DB79-9D46-BF55-EF12C99732A7}" presName="parSpace" presStyleCnt="0"/>
      <dgm:spPr/>
    </dgm:pt>
    <dgm:pt modelId="{F886B0F5-CF6C-8E4A-A71C-E529DFB64072}" type="pres">
      <dgm:prSet presAssocID="{EC49241E-F3FC-8945-A8F8-DB17C67C7392}" presName="desBackupLeftNorm" presStyleCnt="0"/>
      <dgm:spPr/>
    </dgm:pt>
    <dgm:pt modelId="{1216C1A5-C04E-764B-988E-42008DDD1D33}" type="pres">
      <dgm:prSet presAssocID="{EC49241E-F3FC-8945-A8F8-DB17C67C7392}" presName="desComposite" presStyleCnt="0"/>
      <dgm:spPr/>
    </dgm:pt>
    <dgm:pt modelId="{9B99EFB9-9638-044C-A680-9F7C68C0AD6A}" type="pres">
      <dgm:prSet presAssocID="{EC49241E-F3FC-8945-A8F8-DB17C67C7392}" presName="desCircle" presStyleLbl="node1" presStyleIdx="0" presStyleCnt="10"/>
      <dgm:spPr/>
    </dgm:pt>
    <dgm:pt modelId="{1F93687A-8C19-1E47-8086-D2539B3DCDC6}" type="pres">
      <dgm:prSet presAssocID="{EC49241E-F3FC-8945-A8F8-DB17C67C7392}" presName="chTx" presStyleLbl="revTx" presStyleIdx="1" presStyleCnt="23"/>
      <dgm:spPr/>
    </dgm:pt>
    <dgm:pt modelId="{77C93D24-D1C4-7146-A1AB-7188459D0DBB}" type="pres">
      <dgm:prSet presAssocID="{EC49241E-F3FC-8945-A8F8-DB17C67C7392}" presName="desTx" presStyleLbl="revTx" presStyleIdx="2" presStyleCnt="23">
        <dgm:presLayoutVars>
          <dgm:bulletEnabled val="1"/>
        </dgm:presLayoutVars>
      </dgm:prSet>
      <dgm:spPr/>
    </dgm:pt>
    <dgm:pt modelId="{534F1D96-C1DC-1849-9BB1-C686A6AEE705}" type="pres">
      <dgm:prSet presAssocID="{EC49241E-F3FC-8945-A8F8-DB17C67C7392}" presName="desBackupRightNorm" presStyleCnt="0"/>
      <dgm:spPr/>
    </dgm:pt>
    <dgm:pt modelId="{4CF0D38E-82B3-464E-96BB-25633E7A621E}" type="pres">
      <dgm:prSet presAssocID="{494502BD-6ECB-F04A-A822-BC4B2F68DEFF}" presName="desSpace" presStyleCnt="0"/>
      <dgm:spPr/>
    </dgm:pt>
    <dgm:pt modelId="{9FE06852-79DF-7245-A945-DDE87214FAF3}" type="pres">
      <dgm:prSet presAssocID="{21942111-9FDF-414D-A330-430E1E7E13B3}" presName="desBackupLeftNorm" presStyleCnt="0"/>
      <dgm:spPr/>
    </dgm:pt>
    <dgm:pt modelId="{C639AF9A-463E-7A41-BE9F-68DB013F0082}" type="pres">
      <dgm:prSet presAssocID="{21942111-9FDF-414D-A330-430E1E7E13B3}" presName="desComposite" presStyleCnt="0"/>
      <dgm:spPr/>
    </dgm:pt>
    <dgm:pt modelId="{EF814FD2-C5A4-044B-9851-BA63CCCC4D22}" type="pres">
      <dgm:prSet presAssocID="{21942111-9FDF-414D-A330-430E1E7E13B3}" presName="desCircle" presStyleLbl="node1" presStyleIdx="1" presStyleCnt="10"/>
      <dgm:spPr/>
    </dgm:pt>
    <dgm:pt modelId="{F242E033-5240-1A4A-AAFF-A92EA899D349}" type="pres">
      <dgm:prSet presAssocID="{21942111-9FDF-414D-A330-430E1E7E13B3}" presName="chTx" presStyleLbl="revTx" presStyleIdx="3" presStyleCnt="23"/>
      <dgm:spPr/>
    </dgm:pt>
    <dgm:pt modelId="{D8C46BAF-FD92-6C4C-8FB3-0E4B6C10AE48}" type="pres">
      <dgm:prSet presAssocID="{21942111-9FDF-414D-A330-430E1E7E13B3}" presName="desTx" presStyleLbl="revTx" presStyleIdx="4" presStyleCnt="23">
        <dgm:presLayoutVars>
          <dgm:bulletEnabled val="1"/>
        </dgm:presLayoutVars>
      </dgm:prSet>
      <dgm:spPr/>
    </dgm:pt>
    <dgm:pt modelId="{91F83995-5E35-9848-B4A8-30E11D183820}" type="pres">
      <dgm:prSet presAssocID="{21942111-9FDF-414D-A330-430E1E7E13B3}" presName="desBackupRightNorm" presStyleCnt="0"/>
      <dgm:spPr/>
    </dgm:pt>
    <dgm:pt modelId="{5607FA31-7AEF-8943-A62A-EA59BEAE2DD7}" type="pres">
      <dgm:prSet presAssocID="{818AF53F-D71C-4D4A-93C0-74700079AC15}" presName="desSpace" presStyleCnt="0"/>
      <dgm:spPr/>
    </dgm:pt>
    <dgm:pt modelId="{BDA44198-E7A1-5C4A-963A-896B47216CC5}" type="pres">
      <dgm:prSet presAssocID="{5C90961A-BAD7-8F49-9270-D299F9B630D8}" presName="desBackupLeftNorm" presStyleCnt="0"/>
      <dgm:spPr/>
    </dgm:pt>
    <dgm:pt modelId="{A6F49B7E-B094-A04D-98AD-F39356F9CF0B}" type="pres">
      <dgm:prSet presAssocID="{5C90961A-BAD7-8F49-9270-D299F9B630D8}" presName="desComposite" presStyleCnt="0"/>
      <dgm:spPr/>
    </dgm:pt>
    <dgm:pt modelId="{C76D52D8-1259-6545-AEAF-C62FB8FAA2C5}" type="pres">
      <dgm:prSet presAssocID="{5C90961A-BAD7-8F49-9270-D299F9B630D8}" presName="desCircle" presStyleLbl="node1" presStyleIdx="2" presStyleCnt="10"/>
      <dgm:spPr/>
    </dgm:pt>
    <dgm:pt modelId="{0E671DFF-863D-5A4B-BE25-85CFEC8F63EA}" type="pres">
      <dgm:prSet presAssocID="{5C90961A-BAD7-8F49-9270-D299F9B630D8}" presName="chTx" presStyleLbl="revTx" presStyleIdx="5" presStyleCnt="23"/>
      <dgm:spPr/>
    </dgm:pt>
    <dgm:pt modelId="{39899127-E163-7649-9EB5-40047125A410}" type="pres">
      <dgm:prSet presAssocID="{5C90961A-BAD7-8F49-9270-D299F9B630D8}" presName="desTx" presStyleLbl="revTx" presStyleIdx="6" presStyleCnt="23">
        <dgm:presLayoutVars>
          <dgm:bulletEnabled val="1"/>
        </dgm:presLayoutVars>
      </dgm:prSet>
      <dgm:spPr/>
    </dgm:pt>
    <dgm:pt modelId="{2D64FD2A-24F9-024D-BB5C-D396DDC79BA4}" type="pres">
      <dgm:prSet presAssocID="{5C90961A-BAD7-8F49-9270-D299F9B630D8}" presName="desBackupRightNorm" presStyleCnt="0"/>
      <dgm:spPr/>
    </dgm:pt>
    <dgm:pt modelId="{7306E349-DD1C-A54E-AA6F-459F93B69F24}" type="pres">
      <dgm:prSet presAssocID="{15C3B798-D05A-8445-9F1B-47DC0895104C}" presName="desSpace" presStyleCnt="0"/>
      <dgm:spPr/>
    </dgm:pt>
    <dgm:pt modelId="{8B4E9C69-566A-F242-ACA9-016AF571A68B}" type="pres">
      <dgm:prSet presAssocID="{04B5EF21-6C47-D84B-9EC7-EA5D66B94F52}" presName="desBackupLeftNorm" presStyleCnt="0"/>
      <dgm:spPr/>
    </dgm:pt>
    <dgm:pt modelId="{7F72C1B9-54D9-194B-B3B6-442D3E24FCE3}" type="pres">
      <dgm:prSet presAssocID="{04B5EF21-6C47-D84B-9EC7-EA5D66B94F52}" presName="desComposite" presStyleCnt="0"/>
      <dgm:spPr/>
    </dgm:pt>
    <dgm:pt modelId="{9CCC2864-96E6-F548-840B-831599737198}" type="pres">
      <dgm:prSet presAssocID="{04B5EF21-6C47-D84B-9EC7-EA5D66B94F52}" presName="desCircle" presStyleLbl="node1" presStyleIdx="3" presStyleCnt="10"/>
      <dgm:spPr/>
    </dgm:pt>
    <dgm:pt modelId="{FA5BBF4F-2A0E-7248-989B-57C5A100B586}" type="pres">
      <dgm:prSet presAssocID="{04B5EF21-6C47-D84B-9EC7-EA5D66B94F52}" presName="chTx" presStyleLbl="revTx" presStyleIdx="7" presStyleCnt="23"/>
      <dgm:spPr/>
    </dgm:pt>
    <dgm:pt modelId="{3537F28C-A055-6F4F-82DD-44610C375C64}" type="pres">
      <dgm:prSet presAssocID="{04B5EF21-6C47-D84B-9EC7-EA5D66B94F52}" presName="desTx" presStyleLbl="revTx" presStyleIdx="8" presStyleCnt="23">
        <dgm:presLayoutVars>
          <dgm:bulletEnabled val="1"/>
        </dgm:presLayoutVars>
      </dgm:prSet>
      <dgm:spPr/>
    </dgm:pt>
    <dgm:pt modelId="{CE57F178-3AA1-F449-877D-6ED51AF3CBCB}" type="pres">
      <dgm:prSet presAssocID="{04B5EF21-6C47-D84B-9EC7-EA5D66B94F52}" presName="desBackupRightNorm" presStyleCnt="0"/>
      <dgm:spPr/>
    </dgm:pt>
    <dgm:pt modelId="{A4D47EFE-22AC-3640-8BF7-07BCE9BC71F3}" type="pres">
      <dgm:prSet presAssocID="{C67F2EF9-0B10-A145-AC3C-3390A7A67ECF}" presName="desSpace" presStyleCnt="0"/>
      <dgm:spPr/>
    </dgm:pt>
    <dgm:pt modelId="{7F2D3ED7-B711-074A-864D-C7FF678E5684}" type="pres">
      <dgm:prSet presAssocID="{B5133692-49B6-E048-B6C5-CC88A3815016}" presName="parComposite" presStyleCnt="0"/>
      <dgm:spPr/>
    </dgm:pt>
    <dgm:pt modelId="{EEB6377E-9243-2947-8514-EDE80D0D5DB3}" type="pres">
      <dgm:prSet presAssocID="{B5133692-49B6-E048-B6C5-CC88A3815016}" presName="parBigCircle" presStyleLbl="node0" presStyleIdx="1" presStyleCnt="3"/>
      <dgm:spPr/>
    </dgm:pt>
    <dgm:pt modelId="{AC4EA76A-DB0C-3849-B914-26EDF2FAE77E}" type="pres">
      <dgm:prSet presAssocID="{B5133692-49B6-E048-B6C5-CC88A3815016}" presName="parTx" presStyleLbl="revTx" presStyleIdx="9" presStyleCnt="23"/>
      <dgm:spPr/>
    </dgm:pt>
    <dgm:pt modelId="{645BE86F-1A9C-944F-98DA-059BC4A160AA}" type="pres">
      <dgm:prSet presAssocID="{B5133692-49B6-E048-B6C5-CC88A3815016}" presName="bSpace" presStyleCnt="0"/>
      <dgm:spPr/>
    </dgm:pt>
    <dgm:pt modelId="{1C136A6A-D940-0741-8C09-D999D6415C59}" type="pres">
      <dgm:prSet presAssocID="{B5133692-49B6-E048-B6C5-CC88A3815016}" presName="parBackupNorm" presStyleCnt="0"/>
      <dgm:spPr/>
    </dgm:pt>
    <dgm:pt modelId="{4F6722A1-309B-2B4F-B615-B484513C7255}" type="pres">
      <dgm:prSet presAssocID="{9E8B7623-0014-F64B-95F9-A378DFF511D5}" presName="parSpace" presStyleCnt="0"/>
      <dgm:spPr/>
    </dgm:pt>
    <dgm:pt modelId="{23258102-3B06-B84A-A679-C90AE4043DCC}" type="pres">
      <dgm:prSet presAssocID="{8BD5422D-AFFC-E649-A954-5530FE9F2B0B}" presName="desBackupLeftNorm" presStyleCnt="0"/>
      <dgm:spPr/>
    </dgm:pt>
    <dgm:pt modelId="{45154F26-5D11-4442-A065-CE07785A4FC7}" type="pres">
      <dgm:prSet presAssocID="{8BD5422D-AFFC-E649-A954-5530FE9F2B0B}" presName="desComposite" presStyleCnt="0"/>
      <dgm:spPr/>
    </dgm:pt>
    <dgm:pt modelId="{16275794-0323-DD47-A623-046707FAB301}" type="pres">
      <dgm:prSet presAssocID="{8BD5422D-AFFC-E649-A954-5530FE9F2B0B}" presName="desCircle" presStyleLbl="node1" presStyleIdx="4" presStyleCnt="10"/>
      <dgm:spPr/>
    </dgm:pt>
    <dgm:pt modelId="{86CE37B1-6019-E340-A24C-3053FBE4EEAE}" type="pres">
      <dgm:prSet presAssocID="{8BD5422D-AFFC-E649-A954-5530FE9F2B0B}" presName="chTx" presStyleLbl="revTx" presStyleIdx="10" presStyleCnt="23"/>
      <dgm:spPr/>
    </dgm:pt>
    <dgm:pt modelId="{18928F0D-FD95-8D42-8167-90894F9F5387}" type="pres">
      <dgm:prSet presAssocID="{8BD5422D-AFFC-E649-A954-5530FE9F2B0B}" presName="desTx" presStyleLbl="revTx" presStyleIdx="11" presStyleCnt="23">
        <dgm:presLayoutVars>
          <dgm:bulletEnabled val="1"/>
        </dgm:presLayoutVars>
      </dgm:prSet>
      <dgm:spPr/>
    </dgm:pt>
    <dgm:pt modelId="{B22BA8A2-26AB-0B4C-A16B-C847820A501E}" type="pres">
      <dgm:prSet presAssocID="{8BD5422D-AFFC-E649-A954-5530FE9F2B0B}" presName="desBackupRightNorm" presStyleCnt="0"/>
      <dgm:spPr/>
    </dgm:pt>
    <dgm:pt modelId="{064886CC-DF44-6440-8DBA-528930970D4F}" type="pres">
      <dgm:prSet presAssocID="{AF9B4CC5-526F-A74E-A0A9-AE0662DB470F}" presName="desSpace" presStyleCnt="0"/>
      <dgm:spPr/>
    </dgm:pt>
    <dgm:pt modelId="{3BC73CC5-E269-F841-9B38-5A1F50A76F67}" type="pres">
      <dgm:prSet presAssocID="{FECF16CE-E24E-7D48-B8A1-2CAF37E1225B}" presName="desBackupLeftNorm" presStyleCnt="0"/>
      <dgm:spPr/>
    </dgm:pt>
    <dgm:pt modelId="{7E5B30F9-15F4-E047-A91E-7EBB1F66C139}" type="pres">
      <dgm:prSet presAssocID="{FECF16CE-E24E-7D48-B8A1-2CAF37E1225B}" presName="desComposite" presStyleCnt="0"/>
      <dgm:spPr/>
    </dgm:pt>
    <dgm:pt modelId="{96ABB278-6620-8D4D-8C67-BDFCCD22D01F}" type="pres">
      <dgm:prSet presAssocID="{FECF16CE-E24E-7D48-B8A1-2CAF37E1225B}" presName="desCircle" presStyleLbl="node1" presStyleIdx="5" presStyleCnt="10"/>
      <dgm:spPr/>
    </dgm:pt>
    <dgm:pt modelId="{B3C0D49F-3EC4-5C4A-BB5A-014D22751A10}" type="pres">
      <dgm:prSet presAssocID="{FECF16CE-E24E-7D48-B8A1-2CAF37E1225B}" presName="chTx" presStyleLbl="revTx" presStyleIdx="12" presStyleCnt="23"/>
      <dgm:spPr/>
    </dgm:pt>
    <dgm:pt modelId="{96D3533B-865A-584C-A36D-9AF521A29BB4}" type="pres">
      <dgm:prSet presAssocID="{FECF16CE-E24E-7D48-B8A1-2CAF37E1225B}" presName="desTx" presStyleLbl="revTx" presStyleIdx="13" presStyleCnt="23">
        <dgm:presLayoutVars>
          <dgm:bulletEnabled val="1"/>
        </dgm:presLayoutVars>
      </dgm:prSet>
      <dgm:spPr/>
    </dgm:pt>
    <dgm:pt modelId="{FE0CAB7F-FB10-5D46-AE19-04882E9BEE2B}" type="pres">
      <dgm:prSet presAssocID="{FECF16CE-E24E-7D48-B8A1-2CAF37E1225B}" presName="desBackupRightNorm" presStyleCnt="0"/>
      <dgm:spPr/>
    </dgm:pt>
    <dgm:pt modelId="{6BDB542C-2833-C74C-A6D3-AA9ADD6D8217}" type="pres">
      <dgm:prSet presAssocID="{ABC2C798-534F-8744-8528-F4401315B40D}" presName="desSpace" presStyleCnt="0"/>
      <dgm:spPr/>
    </dgm:pt>
    <dgm:pt modelId="{776B4D13-0E87-BB4D-99A9-ED6E051A5926}" type="pres">
      <dgm:prSet presAssocID="{D8022A7A-24BB-954A-B0A0-F9B001E40BEF}" presName="desBackupLeftNorm" presStyleCnt="0"/>
      <dgm:spPr/>
    </dgm:pt>
    <dgm:pt modelId="{16E866F8-5209-D740-B72A-04A3D94B52F3}" type="pres">
      <dgm:prSet presAssocID="{D8022A7A-24BB-954A-B0A0-F9B001E40BEF}" presName="desComposite" presStyleCnt="0"/>
      <dgm:spPr/>
    </dgm:pt>
    <dgm:pt modelId="{7B2CFDEB-9E7F-C24A-AE92-7444415E5C75}" type="pres">
      <dgm:prSet presAssocID="{D8022A7A-24BB-954A-B0A0-F9B001E40BEF}" presName="desCircle" presStyleLbl="node1" presStyleIdx="6" presStyleCnt="10"/>
      <dgm:spPr/>
    </dgm:pt>
    <dgm:pt modelId="{C4322F4D-87E4-0E43-A7CE-38280661F419}" type="pres">
      <dgm:prSet presAssocID="{D8022A7A-24BB-954A-B0A0-F9B001E40BEF}" presName="chTx" presStyleLbl="revTx" presStyleIdx="14" presStyleCnt="23"/>
      <dgm:spPr/>
    </dgm:pt>
    <dgm:pt modelId="{FAE69C94-7805-E746-B629-F70B5A6E3866}" type="pres">
      <dgm:prSet presAssocID="{D8022A7A-24BB-954A-B0A0-F9B001E40BEF}" presName="desTx" presStyleLbl="revTx" presStyleIdx="15" presStyleCnt="23">
        <dgm:presLayoutVars>
          <dgm:bulletEnabled val="1"/>
        </dgm:presLayoutVars>
      </dgm:prSet>
      <dgm:spPr/>
    </dgm:pt>
    <dgm:pt modelId="{E41BCB80-2DF4-2E4C-9882-C8CFD680D2D8}" type="pres">
      <dgm:prSet presAssocID="{D8022A7A-24BB-954A-B0A0-F9B001E40BEF}" presName="desBackupRightNorm" presStyleCnt="0"/>
      <dgm:spPr/>
    </dgm:pt>
    <dgm:pt modelId="{34F7C012-DE8B-8244-9150-21B24DD312EF}" type="pres">
      <dgm:prSet presAssocID="{4751D32B-A47D-2D44-A96E-28B84BC81823}" presName="desSpace" presStyleCnt="0"/>
      <dgm:spPr/>
    </dgm:pt>
    <dgm:pt modelId="{F2C9995B-BE73-8D4E-8888-A13E8EB959E3}" type="pres">
      <dgm:prSet presAssocID="{4AEA9B58-123B-2145-8038-738ECC34C88C}" presName="parComposite" presStyleCnt="0"/>
      <dgm:spPr/>
    </dgm:pt>
    <dgm:pt modelId="{75AB899F-C71B-104C-BB11-C756DF7B6188}" type="pres">
      <dgm:prSet presAssocID="{4AEA9B58-123B-2145-8038-738ECC34C88C}" presName="parBigCircle" presStyleLbl="node0" presStyleIdx="2" presStyleCnt="3"/>
      <dgm:spPr/>
    </dgm:pt>
    <dgm:pt modelId="{A4F38E53-1332-3B42-AB0B-3A1B3F1CD2C7}" type="pres">
      <dgm:prSet presAssocID="{4AEA9B58-123B-2145-8038-738ECC34C88C}" presName="parTx" presStyleLbl="revTx" presStyleIdx="16" presStyleCnt="23"/>
      <dgm:spPr/>
    </dgm:pt>
    <dgm:pt modelId="{F912AB36-F98E-B848-8262-6BB90EC2A85C}" type="pres">
      <dgm:prSet presAssocID="{4AEA9B58-123B-2145-8038-738ECC34C88C}" presName="bSpace" presStyleCnt="0"/>
      <dgm:spPr/>
    </dgm:pt>
    <dgm:pt modelId="{F7CCB658-9AD1-B24E-BC1F-D6990C4C459F}" type="pres">
      <dgm:prSet presAssocID="{4AEA9B58-123B-2145-8038-738ECC34C88C}" presName="parBackupNorm" presStyleCnt="0"/>
      <dgm:spPr/>
    </dgm:pt>
    <dgm:pt modelId="{7E89B8E2-DCE6-9D4C-AE98-29448C5296F7}" type="pres">
      <dgm:prSet presAssocID="{2BCECEDF-AD16-C748-8DCD-912F97A746AD}" presName="parSpace" presStyleCnt="0"/>
      <dgm:spPr/>
    </dgm:pt>
    <dgm:pt modelId="{968D4BBC-4644-5147-AC82-B53AAD20B6B4}" type="pres">
      <dgm:prSet presAssocID="{778D85AA-A36E-D643-B802-189EDABDB2CC}" presName="desBackupLeftNorm" presStyleCnt="0"/>
      <dgm:spPr/>
    </dgm:pt>
    <dgm:pt modelId="{DD788B27-568A-B848-B2A2-8F0BEEECB672}" type="pres">
      <dgm:prSet presAssocID="{778D85AA-A36E-D643-B802-189EDABDB2CC}" presName="desComposite" presStyleCnt="0"/>
      <dgm:spPr/>
    </dgm:pt>
    <dgm:pt modelId="{F53C74CD-0391-4142-9DCF-DFCC75BB893B}" type="pres">
      <dgm:prSet presAssocID="{778D85AA-A36E-D643-B802-189EDABDB2CC}" presName="desCircle" presStyleLbl="node1" presStyleIdx="7" presStyleCnt="10"/>
      <dgm:spPr/>
    </dgm:pt>
    <dgm:pt modelId="{4B0494ED-1B37-DB45-93B1-C5FEA99E9BD8}" type="pres">
      <dgm:prSet presAssocID="{778D85AA-A36E-D643-B802-189EDABDB2CC}" presName="chTx" presStyleLbl="revTx" presStyleIdx="17" presStyleCnt="23"/>
      <dgm:spPr/>
    </dgm:pt>
    <dgm:pt modelId="{92BA7897-7655-A34A-834C-ADB9685AEE52}" type="pres">
      <dgm:prSet presAssocID="{778D85AA-A36E-D643-B802-189EDABDB2CC}" presName="desTx" presStyleLbl="revTx" presStyleIdx="18" presStyleCnt="23">
        <dgm:presLayoutVars>
          <dgm:bulletEnabled val="1"/>
        </dgm:presLayoutVars>
      </dgm:prSet>
      <dgm:spPr/>
    </dgm:pt>
    <dgm:pt modelId="{0973238D-1748-F544-A953-BFB0D1FCA650}" type="pres">
      <dgm:prSet presAssocID="{778D85AA-A36E-D643-B802-189EDABDB2CC}" presName="desBackupRightNorm" presStyleCnt="0"/>
      <dgm:spPr/>
    </dgm:pt>
    <dgm:pt modelId="{48E7017C-DF40-E847-9C69-10619CB1E94A}" type="pres">
      <dgm:prSet presAssocID="{11E4EC90-831C-A24E-82EB-822D5516EBB8}" presName="desSpace" presStyleCnt="0"/>
      <dgm:spPr/>
    </dgm:pt>
    <dgm:pt modelId="{87CDD046-760A-B940-9FDE-8A8406151268}" type="pres">
      <dgm:prSet presAssocID="{7661531D-9053-1944-8D50-94B5242A4B67}" presName="desBackupLeftNorm" presStyleCnt="0"/>
      <dgm:spPr/>
    </dgm:pt>
    <dgm:pt modelId="{B0167A8A-95C5-1949-963C-2536ED10F436}" type="pres">
      <dgm:prSet presAssocID="{7661531D-9053-1944-8D50-94B5242A4B67}" presName="desComposite" presStyleCnt="0"/>
      <dgm:spPr/>
    </dgm:pt>
    <dgm:pt modelId="{9F65A73A-7F7A-E64F-9EF0-1246363A36B9}" type="pres">
      <dgm:prSet presAssocID="{7661531D-9053-1944-8D50-94B5242A4B67}" presName="desCircle" presStyleLbl="node1" presStyleIdx="8" presStyleCnt="10"/>
      <dgm:spPr/>
    </dgm:pt>
    <dgm:pt modelId="{B49009E6-2636-E74C-9EB7-4B57B2529C2E}" type="pres">
      <dgm:prSet presAssocID="{7661531D-9053-1944-8D50-94B5242A4B67}" presName="chTx" presStyleLbl="revTx" presStyleIdx="19" presStyleCnt="23"/>
      <dgm:spPr/>
    </dgm:pt>
    <dgm:pt modelId="{DE84D73E-53AA-9D4D-95F3-CCBA41E6C194}" type="pres">
      <dgm:prSet presAssocID="{7661531D-9053-1944-8D50-94B5242A4B67}" presName="desTx" presStyleLbl="revTx" presStyleIdx="20" presStyleCnt="23">
        <dgm:presLayoutVars>
          <dgm:bulletEnabled val="1"/>
        </dgm:presLayoutVars>
      </dgm:prSet>
      <dgm:spPr/>
    </dgm:pt>
    <dgm:pt modelId="{030DEDF9-731A-5446-BC7F-2461A91CD862}" type="pres">
      <dgm:prSet presAssocID="{7661531D-9053-1944-8D50-94B5242A4B67}" presName="desBackupRightNorm" presStyleCnt="0"/>
      <dgm:spPr/>
    </dgm:pt>
    <dgm:pt modelId="{13B89632-3C9F-9340-B044-E6493143E2E9}" type="pres">
      <dgm:prSet presAssocID="{F1DEA198-ACF6-EE46-894B-FB45DA367B4C}" presName="desSpace" presStyleCnt="0"/>
      <dgm:spPr/>
    </dgm:pt>
    <dgm:pt modelId="{56070ABC-FE78-7A47-9445-4D61D2DC8DD7}" type="pres">
      <dgm:prSet presAssocID="{C8E30AFB-9124-474E-A645-B4E4992259D9}" presName="desBackupLeftNorm" presStyleCnt="0"/>
      <dgm:spPr/>
    </dgm:pt>
    <dgm:pt modelId="{B100D1A1-4E84-E340-B36F-1C464866293A}" type="pres">
      <dgm:prSet presAssocID="{C8E30AFB-9124-474E-A645-B4E4992259D9}" presName="desComposite" presStyleCnt="0"/>
      <dgm:spPr/>
    </dgm:pt>
    <dgm:pt modelId="{2FCD5372-ADD4-CF4A-8042-4FC7B116DD16}" type="pres">
      <dgm:prSet presAssocID="{C8E30AFB-9124-474E-A645-B4E4992259D9}" presName="desCircle" presStyleLbl="node1" presStyleIdx="9" presStyleCnt="10"/>
      <dgm:spPr/>
    </dgm:pt>
    <dgm:pt modelId="{5B1D043D-8BBB-7748-85BC-6EB51BAFF1F4}" type="pres">
      <dgm:prSet presAssocID="{C8E30AFB-9124-474E-A645-B4E4992259D9}" presName="chTx" presStyleLbl="revTx" presStyleIdx="21" presStyleCnt="23"/>
      <dgm:spPr/>
    </dgm:pt>
    <dgm:pt modelId="{7D519806-A480-5D4A-AD7F-C26354C56A49}" type="pres">
      <dgm:prSet presAssocID="{C8E30AFB-9124-474E-A645-B4E4992259D9}" presName="desTx" presStyleLbl="revTx" presStyleIdx="22" presStyleCnt="23">
        <dgm:presLayoutVars>
          <dgm:bulletEnabled val="1"/>
        </dgm:presLayoutVars>
      </dgm:prSet>
      <dgm:spPr/>
    </dgm:pt>
    <dgm:pt modelId="{57E9EDC1-12FD-6741-BC86-E28A4650B749}" type="pres">
      <dgm:prSet presAssocID="{C8E30AFB-9124-474E-A645-B4E4992259D9}" presName="desBackupRightNorm" presStyleCnt="0"/>
      <dgm:spPr/>
    </dgm:pt>
    <dgm:pt modelId="{F78EB3A3-679D-D04E-92FE-7C22CFF1C315}" type="pres">
      <dgm:prSet presAssocID="{E0D09095-B98D-A840-97CA-892AF76E0CB4}" presName="desSpace" presStyleCnt="0"/>
      <dgm:spPr/>
    </dgm:pt>
  </dgm:ptLst>
  <dgm:cxnLst>
    <dgm:cxn modelId="{86214405-D54C-8142-8568-88EAE024C1D2}" srcId="{66B23A7C-D727-0148-A7C7-E2785E0CC9E4}" destId="{EC49241E-F3FC-8945-A8F8-DB17C67C7392}" srcOrd="0" destOrd="0" parTransId="{CE2C2A5E-F790-814C-A3AA-E4B8B41E129B}" sibTransId="{494502BD-6ECB-F04A-A822-BC4B2F68DEFF}"/>
    <dgm:cxn modelId="{C75BDD07-4D3C-EA40-B344-AD6CA1257B28}" type="presOf" srcId="{21942111-9FDF-414D-A330-430E1E7E13B3}" destId="{F242E033-5240-1A4A-AAFF-A92EA899D349}" srcOrd="0" destOrd="0" presId="urn:microsoft.com/office/officeart/2008/layout/CircleAccentTimeline"/>
    <dgm:cxn modelId="{EF6DBE09-989E-CE4F-8E54-9555567810CF}" type="presOf" srcId="{7661531D-9053-1944-8D50-94B5242A4B67}" destId="{B49009E6-2636-E74C-9EB7-4B57B2529C2E}" srcOrd="0" destOrd="0" presId="urn:microsoft.com/office/officeart/2008/layout/CircleAccentTimeline"/>
    <dgm:cxn modelId="{24622312-979F-3E4B-8C02-9DF73888043F}" srcId="{B5133692-49B6-E048-B6C5-CC88A3815016}" destId="{FECF16CE-E24E-7D48-B8A1-2CAF37E1225B}" srcOrd="1" destOrd="0" parTransId="{5026D0F1-F240-D74A-A2B8-463890572644}" sibTransId="{ABC2C798-534F-8744-8528-F4401315B40D}"/>
    <dgm:cxn modelId="{2823551B-293B-C342-95AB-D1158FE6367B}" type="presOf" srcId="{4AEA9B58-123B-2145-8038-738ECC34C88C}" destId="{A4F38E53-1332-3B42-AB0B-3A1B3F1CD2C7}" srcOrd="0" destOrd="0" presId="urn:microsoft.com/office/officeart/2008/layout/CircleAccentTimeline"/>
    <dgm:cxn modelId="{ABD04B2F-1A80-7546-ADEE-216AF3603F17}" srcId="{90E34F05-E848-7343-97E1-F695F8CD00CA}" destId="{B5133692-49B6-E048-B6C5-CC88A3815016}" srcOrd="1" destOrd="0" parTransId="{8DEF6815-64EF-2448-8F44-AD910CBA8E97}" sibTransId="{9E8B7623-0014-F64B-95F9-A378DFF511D5}"/>
    <dgm:cxn modelId="{6932B03B-07C6-8743-87A1-BF28B65C3044}" type="presOf" srcId="{5C90961A-BAD7-8F49-9270-D299F9B630D8}" destId="{0E671DFF-863D-5A4B-BE25-85CFEC8F63EA}" srcOrd="0" destOrd="0" presId="urn:microsoft.com/office/officeart/2008/layout/CircleAccentTimeline"/>
    <dgm:cxn modelId="{2A599C3F-A78E-7C4C-851D-25F32DB12F94}" type="presOf" srcId="{FECF16CE-E24E-7D48-B8A1-2CAF37E1225B}" destId="{B3C0D49F-3EC4-5C4A-BB5A-014D22751A10}" srcOrd="0" destOrd="0" presId="urn:microsoft.com/office/officeart/2008/layout/CircleAccentTimeline"/>
    <dgm:cxn modelId="{A4224969-5838-AF42-929B-E86731F0E7E4}" srcId="{90E34F05-E848-7343-97E1-F695F8CD00CA}" destId="{4AEA9B58-123B-2145-8038-738ECC34C88C}" srcOrd="2" destOrd="0" parTransId="{046FD310-7ED1-7948-9BA0-5217A14CD6E7}" sibTransId="{2BCECEDF-AD16-C748-8DCD-912F97A746AD}"/>
    <dgm:cxn modelId="{37CBE06F-51D6-9E42-94AB-39D9FA3FA114}" type="presOf" srcId="{B5133692-49B6-E048-B6C5-CC88A3815016}" destId="{AC4EA76A-DB0C-3849-B914-26EDF2FAE77E}" srcOrd="0" destOrd="0" presId="urn:microsoft.com/office/officeart/2008/layout/CircleAccentTimeline"/>
    <dgm:cxn modelId="{F3F82550-9119-D44F-99F0-5F5689BA39DB}" type="presOf" srcId="{66B23A7C-D727-0148-A7C7-E2785E0CC9E4}" destId="{90FD7DA1-7827-3B4B-B71C-5350BBBF744D}" srcOrd="0" destOrd="0" presId="urn:microsoft.com/office/officeart/2008/layout/CircleAccentTimeline"/>
    <dgm:cxn modelId="{89BBF176-9E33-7C40-995E-B0EFEE2226D4}" type="presOf" srcId="{C8E30AFB-9124-474E-A645-B4E4992259D9}" destId="{5B1D043D-8BBB-7748-85BC-6EB51BAFF1F4}" srcOrd="0" destOrd="0" presId="urn:microsoft.com/office/officeart/2008/layout/CircleAccentTimeline"/>
    <dgm:cxn modelId="{88CC738C-B420-8446-8486-BD7EB8F3E218}" srcId="{66B23A7C-D727-0148-A7C7-E2785E0CC9E4}" destId="{21942111-9FDF-414D-A330-430E1E7E13B3}" srcOrd="1" destOrd="0" parTransId="{38ED9DBB-8E11-364F-AE07-82CCA7A9BB21}" sibTransId="{818AF53F-D71C-4D4A-93C0-74700079AC15}"/>
    <dgm:cxn modelId="{A4BD0790-4355-8046-AA32-2E9A67F656B1}" srcId="{66B23A7C-D727-0148-A7C7-E2785E0CC9E4}" destId="{04B5EF21-6C47-D84B-9EC7-EA5D66B94F52}" srcOrd="3" destOrd="0" parTransId="{71243DDA-77C7-2749-AC4E-A77BA86C2D0E}" sibTransId="{C67F2EF9-0B10-A145-AC3C-3390A7A67ECF}"/>
    <dgm:cxn modelId="{DBB26997-8B9A-EC41-A280-F1DA16BE7956}" srcId="{90E34F05-E848-7343-97E1-F695F8CD00CA}" destId="{66B23A7C-D727-0148-A7C7-E2785E0CC9E4}" srcOrd="0" destOrd="0" parTransId="{DCE91FD2-C23F-CE4F-9B62-BCBE0B402685}" sibTransId="{E9A30AF6-DB79-9D46-BF55-EF12C99732A7}"/>
    <dgm:cxn modelId="{1E97B59F-E6B2-DA43-9BF7-F16A9A92F28B}" srcId="{B5133692-49B6-E048-B6C5-CC88A3815016}" destId="{D8022A7A-24BB-954A-B0A0-F9B001E40BEF}" srcOrd="2" destOrd="0" parTransId="{7868DC28-60B3-3C4C-9932-75576317E02C}" sibTransId="{4751D32B-A47D-2D44-A96E-28B84BC81823}"/>
    <dgm:cxn modelId="{124E4FA2-E8CE-5F47-B987-8939F50D42B6}" type="presOf" srcId="{EC49241E-F3FC-8945-A8F8-DB17C67C7392}" destId="{1F93687A-8C19-1E47-8086-D2539B3DCDC6}" srcOrd="0" destOrd="0" presId="urn:microsoft.com/office/officeart/2008/layout/CircleAccentTimeline"/>
    <dgm:cxn modelId="{310B7EA4-1EFF-9841-88B5-DBC0F9C1E860}" type="presOf" srcId="{D8022A7A-24BB-954A-B0A0-F9B001E40BEF}" destId="{C4322F4D-87E4-0E43-A7CE-38280661F419}" srcOrd="0" destOrd="0" presId="urn:microsoft.com/office/officeart/2008/layout/CircleAccentTimeline"/>
    <dgm:cxn modelId="{D53868B1-7F50-2F4A-9DA9-C6D87B1FF17C}" type="presOf" srcId="{04B5EF21-6C47-D84B-9EC7-EA5D66B94F52}" destId="{FA5BBF4F-2A0E-7248-989B-57C5A100B586}" srcOrd="0" destOrd="0" presId="urn:microsoft.com/office/officeart/2008/layout/CircleAccentTimeline"/>
    <dgm:cxn modelId="{03F09BB1-F013-4B4F-AAA5-92202C7373AF}" type="presOf" srcId="{778D85AA-A36E-D643-B802-189EDABDB2CC}" destId="{4B0494ED-1B37-DB45-93B1-C5FEA99E9BD8}" srcOrd="0" destOrd="0" presId="urn:microsoft.com/office/officeart/2008/layout/CircleAccentTimeline"/>
    <dgm:cxn modelId="{E516E2CA-E744-5B4D-AA27-4C321588FCD8}" srcId="{B5133692-49B6-E048-B6C5-CC88A3815016}" destId="{8BD5422D-AFFC-E649-A954-5530FE9F2B0B}" srcOrd="0" destOrd="0" parTransId="{3F3764FA-29BB-C540-97E9-DFDA4F97ED17}" sibTransId="{AF9B4CC5-526F-A74E-A0A9-AE0662DB470F}"/>
    <dgm:cxn modelId="{4A7E1AD4-A8CA-1142-867E-8E12F3BCCD69}" type="presOf" srcId="{8BD5422D-AFFC-E649-A954-5530FE9F2B0B}" destId="{86CE37B1-6019-E340-A24C-3053FBE4EEAE}" srcOrd="0" destOrd="0" presId="urn:microsoft.com/office/officeart/2008/layout/CircleAccentTimeline"/>
    <dgm:cxn modelId="{71A6DED8-C9B8-894C-85D3-4FD43CFFA13B}" srcId="{4AEA9B58-123B-2145-8038-738ECC34C88C}" destId="{7661531D-9053-1944-8D50-94B5242A4B67}" srcOrd="1" destOrd="0" parTransId="{D164E7D2-8EE8-784A-BB0A-6E6122B5949E}" sibTransId="{F1DEA198-ACF6-EE46-894B-FB45DA367B4C}"/>
    <dgm:cxn modelId="{367FE4D8-ED81-5542-811C-501C28B63E2F}" srcId="{4AEA9B58-123B-2145-8038-738ECC34C88C}" destId="{C8E30AFB-9124-474E-A645-B4E4992259D9}" srcOrd="2" destOrd="0" parTransId="{3A577314-79E3-A34F-9C66-8AEED2D7CDFA}" sibTransId="{E0D09095-B98D-A840-97CA-892AF76E0CB4}"/>
    <dgm:cxn modelId="{06A5CADB-8F1E-FA44-B489-5C217CA236B0}" srcId="{66B23A7C-D727-0148-A7C7-E2785E0CC9E4}" destId="{5C90961A-BAD7-8F49-9270-D299F9B630D8}" srcOrd="2" destOrd="0" parTransId="{CB44755F-51AE-F440-BC5F-8F483EAEB51C}" sibTransId="{15C3B798-D05A-8445-9F1B-47DC0895104C}"/>
    <dgm:cxn modelId="{787866E4-54A7-A644-A844-110DCCF47D6B}" srcId="{4AEA9B58-123B-2145-8038-738ECC34C88C}" destId="{778D85AA-A36E-D643-B802-189EDABDB2CC}" srcOrd="0" destOrd="0" parTransId="{5F9B23F4-354D-DF40-90E1-39513C686778}" sibTransId="{11E4EC90-831C-A24E-82EB-822D5516EBB8}"/>
    <dgm:cxn modelId="{785805E5-B0C1-B34F-90BD-C25B81EC1E8E}" type="presOf" srcId="{90E34F05-E848-7343-97E1-F695F8CD00CA}" destId="{59AADC2D-896F-8E45-B2BC-6A8A7F72E2C3}" srcOrd="0" destOrd="0" presId="urn:microsoft.com/office/officeart/2008/layout/CircleAccentTimeline"/>
    <dgm:cxn modelId="{0896EBEF-06A6-5A4F-98BD-C4C152C6288D}" type="presParOf" srcId="{59AADC2D-896F-8E45-B2BC-6A8A7F72E2C3}" destId="{FD642EE6-598B-C040-8E75-A8BE207CF811}" srcOrd="0" destOrd="0" presId="urn:microsoft.com/office/officeart/2008/layout/CircleAccentTimeline"/>
    <dgm:cxn modelId="{F66326B5-82A6-E24B-B748-B09EDA2F42F6}" type="presParOf" srcId="{FD642EE6-598B-C040-8E75-A8BE207CF811}" destId="{294E9F0F-C562-C146-977E-D6EB210F7E2B}" srcOrd="0" destOrd="0" presId="urn:microsoft.com/office/officeart/2008/layout/CircleAccentTimeline"/>
    <dgm:cxn modelId="{F12A2954-0990-AE4B-B6F5-2F13A8ED5051}" type="presParOf" srcId="{FD642EE6-598B-C040-8E75-A8BE207CF811}" destId="{90FD7DA1-7827-3B4B-B71C-5350BBBF744D}" srcOrd="1" destOrd="0" presId="urn:microsoft.com/office/officeart/2008/layout/CircleAccentTimeline"/>
    <dgm:cxn modelId="{88EFF360-6E32-AB44-8C97-63829A149DA1}" type="presParOf" srcId="{FD642EE6-598B-C040-8E75-A8BE207CF811}" destId="{0EF72B2E-497B-2949-93E9-90F40476D855}" srcOrd="2" destOrd="0" presId="urn:microsoft.com/office/officeart/2008/layout/CircleAccentTimeline"/>
    <dgm:cxn modelId="{F895C036-F37D-1343-BD23-260D6EEB5CE9}" type="presParOf" srcId="{59AADC2D-896F-8E45-B2BC-6A8A7F72E2C3}" destId="{C243FE32-4500-A242-9CE1-C8F0B1D09DC3}" srcOrd="1" destOrd="0" presId="urn:microsoft.com/office/officeart/2008/layout/CircleAccentTimeline"/>
    <dgm:cxn modelId="{41FCA985-7836-D449-9BD5-6B528380FA80}" type="presParOf" srcId="{59AADC2D-896F-8E45-B2BC-6A8A7F72E2C3}" destId="{031E62A1-3136-024E-A7F3-CB7324C19258}" srcOrd="2" destOrd="0" presId="urn:microsoft.com/office/officeart/2008/layout/CircleAccentTimeline"/>
    <dgm:cxn modelId="{4052D02A-501E-E247-84C9-1A4F3854BC9B}" type="presParOf" srcId="{59AADC2D-896F-8E45-B2BC-6A8A7F72E2C3}" destId="{F886B0F5-CF6C-8E4A-A71C-E529DFB64072}" srcOrd="3" destOrd="0" presId="urn:microsoft.com/office/officeart/2008/layout/CircleAccentTimeline"/>
    <dgm:cxn modelId="{5B573CD8-9BFF-DE4B-9365-527D9BBB1710}" type="presParOf" srcId="{59AADC2D-896F-8E45-B2BC-6A8A7F72E2C3}" destId="{1216C1A5-C04E-764B-988E-42008DDD1D33}" srcOrd="4" destOrd="0" presId="urn:microsoft.com/office/officeart/2008/layout/CircleAccentTimeline"/>
    <dgm:cxn modelId="{CD4C7327-5B59-D146-9464-3E0DFA641A40}" type="presParOf" srcId="{1216C1A5-C04E-764B-988E-42008DDD1D33}" destId="{9B99EFB9-9638-044C-A680-9F7C68C0AD6A}" srcOrd="0" destOrd="0" presId="urn:microsoft.com/office/officeart/2008/layout/CircleAccentTimeline"/>
    <dgm:cxn modelId="{41EC53A4-F7AD-8148-B040-2A2163F88A7A}" type="presParOf" srcId="{1216C1A5-C04E-764B-988E-42008DDD1D33}" destId="{1F93687A-8C19-1E47-8086-D2539B3DCDC6}" srcOrd="1" destOrd="0" presId="urn:microsoft.com/office/officeart/2008/layout/CircleAccentTimeline"/>
    <dgm:cxn modelId="{FCCFBA54-9D62-1445-8CDA-640C9DCB8AA6}" type="presParOf" srcId="{1216C1A5-C04E-764B-988E-42008DDD1D33}" destId="{77C93D24-D1C4-7146-A1AB-7188459D0DBB}" srcOrd="2" destOrd="0" presId="urn:microsoft.com/office/officeart/2008/layout/CircleAccentTimeline"/>
    <dgm:cxn modelId="{4C9CC823-B92A-E247-85BA-43802EF9824D}" type="presParOf" srcId="{59AADC2D-896F-8E45-B2BC-6A8A7F72E2C3}" destId="{534F1D96-C1DC-1849-9BB1-C686A6AEE705}" srcOrd="5" destOrd="0" presId="urn:microsoft.com/office/officeart/2008/layout/CircleAccentTimeline"/>
    <dgm:cxn modelId="{CCA3BFAD-9DC4-7646-AFFC-8D40709FDFB9}" type="presParOf" srcId="{59AADC2D-896F-8E45-B2BC-6A8A7F72E2C3}" destId="{4CF0D38E-82B3-464E-96BB-25633E7A621E}" srcOrd="6" destOrd="0" presId="urn:microsoft.com/office/officeart/2008/layout/CircleAccentTimeline"/>
    <dgm:cxn modelId="{0923CF98-82E7-2245-ADEE-0C927DBB3DD9}" type="presParOf" srcId="{59AADC2D-896F-8E45-B2BC-6A8A7F72E2C3}" destId="{9FE06852-79DF-7245-A945-DDE87214FAF3}" srcOrd="7" destOrd="0" presId="urn:microsoft.com/office/officeart/2008/layout/CircleAccentTimeline"/>
    <dgm:cxn modelId="{3D757D67-B7A5-9A49-986E-3CB1305B6873}" type="presParOf" srcId="{59AADC2D-896F-8E45-B2BC-6A8A7F72E2C3}" destId="{C639AF9A-463E-7A41-BE9F-68DB013F0082}" srcOrd="8" destOrd="0" presId="urn:microsoft.com/office/officeart/2008/layout/CircleAccentTimeline"/>
    <dgm:cxn modelId="{81EA666D-560D-0746-BE9B-7D7663EFB627}" type="presParOf" srcId="{C639AF9A-463E-7A41-BE9F-68DB013F0082}" destId="{EF814FD2-C5A4-044B-9851-BA63CCCC4D22}" srcOrd="0" destOrd="0" presId="urn:microsoft.com/office/officeart/2008/layout/CircleAccentTimeline"/>
    <dgm:cxn modelId="{D46EADC5-8EE3-7C43-8D6D-806EF82B184F}" type="presParOf" srcId="{C639AF9A-463E-7A41-BE9F-68DB013F0082}" destId="{F242E033-5240-1A4A-AAFF-A92EA899D349}" srcOrd="1" destOrd="0" presId="urn:microsoft.com/office/officeart/2008/layout/CircleAccentTimeline"/>
    <dgm:cxn modelId="{15FC7A92-C5F2-F34C-846D-0E82E5BC7CFB}" type="presParOf" srcId="{C639AF9A-463E-7A41-BE9F-68DB013F0082}" destId="{D8C46BAF-FD92-6C4C-8FB3-0E4B6C10AE48}" srcOrd="2" destOrd="0" presId="urn:microsoft.com/office/officeart/2008/layout/CircleAccentTimeline"/>
    <dgm:cxn modelId="{88A43BB2-80E1-8E4A-AE40-4CD68031CA24}" type="presParOf" srcId="{59AADC2D-896F-8E45-B2BC-6A8A7F72E2C3}" destId="{91F83995-5E35-9848-B4A8-30E11D183820}" srcOrd="9" destOrd="0" presId="urn:microsoft.com/office/officeart/2008/layout/CircleAccentTimeline"/>
    <dgm:cxn modelId="{BD66CAC0-3440-EF49-BDF0-1A15592BB45A}" type="presParOf" srcId="{59AADC2D-896F-8E45-B2BC-6A8A7F72E2C3}" destId="{5607FA31-7AEF-8943-A62A-EA59BEAE2DD7}" srcOrd="10" destOrd="0" presId="urn:microsoft.com/office/officeart/2008/layout/CircleAccentTimeline"/>
    <dgm:cxn modelId="{9BDD9F59-DAAF-3A49-BECB-A41697008C77}" type="presParOf" srcId="{59AADC2D-896F-8E45-B2BC-6A8A7F72E2C3}" destId="{BDA44198-E7A1-5C4A-963A-896B47216CC5}" srcOrd="11" destOrd="0" presId="urn:microsoft.com/office/officeart/2008/layout/CircleAccentTimeline"/>
    <dgm:cxn modelId="{613839B0-2A9F-CF4B-AEF0-22C65BA07DC6}" type="presParOf" srcId="{59AADC2D-896F-8E45-B2BC-6A8A7F72E2C3}" destId="{A6F49B7E-B094-A04D-98AD-F39356F9CF0B}" srcOrd="12" destOrd="0" presId="urn:microsoft.com/office/officeart/2008/layout/CircleAccentTimeline"/>
    <dgm:cxn modelId="{602D20CB-50A0-184C-8888-AA6B25174A82}" type="presParOf" srcId="{A6F49B7E-B094-A04D-98AD-F39356F9CF0B}" destId="{C76D52D8-1259-6545-AEAF-C62FB8FAA2C5}" srcOrd="0" destOrd="0" presId="urn:microsoft.com/office/officeart/2008/layout/CircleAccentTimeline"/>
    <dgm:cxn modelId="{F8B33845-39FD-9948-9F79-9281601FBF33}" type="presParOf" srcId="{A6F49B7E-B094-A04D-98AD-F39356F9CF0B}" destId="{0E671DFF-863D-5A4B-BE25-85CFEC8F63EA}" srcOrd="1" destOrd="0" presId="urn:microsoft.com/office/officeart/2008/layout/CircleAccentTimeline"/>
    <dgm:cxn modelId="{B3E05B3E-C29B-1941-B3EF-18A2A22C1326}" type="presParOf" srcId="{A6F49B7E-B094-A04D-98AD-F39356F9CF0B}" destId="{39899127-E163-7649-9EB5-40047125A410}" srcOrd="2" destOrd="0" presId="urn:microsoft.com/office/officeart/2008/layout/CircleAccentTimeline"/>
    <dgm:cxn modelId="{9619C61B-A25D-0343-988A-E90F6C95F3BF}" type="presParOf" srcId="{59AADC2D-896F-8E45-B2BC-6A8A7F72E2C3}" destId="{2D64FD2A-24F9-024D-BB5C-D396DDC79BA4}" srcOrd="13" destOrd="0" presId="urn:microsoft.com/office/officeart/2008/layout/CircleAccentTimeline"/>
    <dgm:cxn modelId="{5DF2EEAC-AF8E-C04C-9DBE-14FDAEA69009}" type="presParOf" srcId="{59AADC2D-896F-8E45-B2BC-6A8A7F72E2C3}" destId="{7306E349-DD1C-A54E-AA6F-459F93B69F24}" srcOrd="14" destOrd="0" presId="urn:microsoft.com/office/officeart/2008/layout/CircleAccentTimeline"/>
    <dgm:cxn modelId="{0B77E35A-AD1B-2B4E-B09E-041E0E1FA871}" type="presParOf" srcId="{59AADC2D-896F-8E45-B2BC-6A8A7F72E2C3}" destId="{8B4E9C69-566A-F242-ACA9-016AF571A68B}" srcOrd="15" destOrd="0" presId="urn:microsoft.com/office/officeart/2008/layout/CircleAccentTimeline"/>
    <dgm:cxn modelId="{95FE407B-60F8-6A40-96F8-9E9E7BBBB1F2}" type="presParOf" srcId="{59AADC2D-896F-8E45-B2BC-6A8A7F72E2C3}" destId="{7F72C1B9-54D9-194B-B3B6-442D3E24FCE3}" srcOrd="16" destOrd="0" presId="urn:microsoft.com/office/officeart/2008/layout/CircleAccentTimeline"/>
    <dgm:cxn modelId="{A55071E1-6AA4-6345-B522-B289918AA2A6}" type="presParOf" srcId="{7F72C1B9-54D9-194B-B3B6-442D3E24FCE3}" destId="{9CCC2864-96E6-F548-840B-831599737198}" srcOrd="0" destOrd="0" presId="urn:microsoft.com/office/officeart/2008/layout/CircleAccentTimeline"/>
    <dgm:cxn modelId="{32AF15EC-5720-454C-8084-C464531E9E20}" type="presParOf" srcId="{7F72C1B9-54D9-194B-B3B6-442D3E24FCE3}" destId="{FA5BBF4F-2A0E-7248-989B-57C5A100B586}" srcOrd="1" destOrd="0" presId="urn:microsoft.com/office/officeart/2008/layout/CircleAccentTimeline"/>
    <dgm:cxn modelId="{14E4FFE8-E3BA-A045-8B8D-12AA05836B44}" type="presParOf" srcId="{7F72C1B9-54D9-194B-B3B6-442D3E24FCE3}" destId="{3537F28C-A055-6F4F-82DD-44610C375C64}" srcOrd="2" destOrd="0" presId="urn:microsoft.com/office/officeart/2008/layout/CircleAccentTimeline"/>
    <dgm:cxn modelId="{CC3C98E4-B553-6C42-AC44-C05BCE2E7CF1}" type="presParOf" srcId="{59AADC2D-896F-8E45-B2BC-6A8A7F72E2C3}" destId="{CE57F178-3AA1-F449-877D-6ED51AF3CBCB}" srcOrd="17" destOrd="0" presId="urn:microsoft.com/office/officeart/2008/layout/CircleAccentTimeline"/>
    <dgm:cxn modelId="{A62B8BC0-F33A-A04C-87A9-F5DD9BB4FA6F}" type="presParOf" srcId="{59AADC2D-896F-8E45-B2BC-6A8A7F72E2C3}" destId="{A4D47EFE-22AC-3640-8BF7-07BCE9BC71F3}" srcOrd="18" destOrd="0" presId="urn:microsoft.com/office/officeart/2008/layout/CircleAccentTimeline"/>
    <dgm:cxn modelId="{56AD32ED-F953-954E-8E1E-5B897F87462C}" type="presParOf" srcId="{59AADC2D-896F-8E45-B2BC-6A8A7F72E2C3}" destId="{7F2D3ED7-B711-074A-864D-C7FF678E5684}" srcOrd="19" destOrd="0" presId="urn:microsoft.com/office/officeart/2008/layout/CircleAccentTimeline"/>
    <dgm:cxn modelId="{6309E059-22F7-5148-8F87-4F635055991F}" type="presParOf" srcId="{7F2D3ED7-B711-074A-864D-C7FF678E5684}" destId="{EEB6377E-9243-2947-8514-EDE80D0D5DB3}" srcOrd="0" destOrd="0" presId="urn:microsoft.com/office/officeart/2008/layout/CircleAccentTimeline"/>
    <dgm:cxn modelId="{A3EA9928-1411-6841-8A72-8F92ECFA0932}" type="presParOf" srcId="{7F2D3ED7-B711-074A-864D-C7FF678E5684}" destId="{AC4EA76A-DB0C-3849-B914-26EDF2FAE77E}" srcOrd="1" destOrd="0" presId="urn:microsoft.com/office/officeart/2008/layout/CircleAccentTimeline"/>
    <dgm:cxn modelId="{0019DCB8-AB9A-1E4F-8C13-4A8AEE3C84AD}" type="presParOf" srcId="{7F2D3ED7-B711-074A-864D-C7FF678E5684}" destId="{645BE86F-1A9C-944F-98DA-059BC4A160AA}" srcOrd="2" destOrd="0" presId="urn:microsoft.com/office/officeart/2008/layout/CircleAccentTimeline"/>
    <dgm:cxn modelId="{9127F32A-3352-1E46-A2BA-C14C14C45D3E}" type="presParOf" srcId="{59AADC2D-896F-8E45-B2BC-6A8A7F72E2C3}" destId="{1C136A6A-D940-0741-8C09-D999D6415C59}" srcOrd="20" destOrd="0" presId="urn:microsoft.com/office/officeart/2008/layout/CircleAccentTimeline"/>
    <dgm:cxn modelId="{0A6D1374-530E-2D4D-9411-0E753446B5DE}" type="presParOf" srcId="{59AADC2D-896F-8E45-B2BC-6A8A7F72E2C3}" destId="{4F6722A1-309B-2B4F-B615-B484513C7255}" srcOrd="21" destOrd="0" presId="urn:microsoft.com/office/officeart/2008/layout/CircleAccentTimeline"/>
    <dgm:cxn modelId="{0DAF3290-9F05-BD47-89F4-7F5DE46B4432}" type="presParOf" srcId="{59AADC2D-896F-8E45-B2BC-6A8A7F72E2C3}" destId="{23258102-3B06-B84A-A679-C90AE4043DCC}" srcOrd="22" destOrd="0" presId="urn:microsoft.com/office/officeart/2008/layout/CircleAccentTimeline"/>
    <dgm:cxn modelId="{04BECE59-E4A6-2840-9541-EA811B8CD1C5}" type="presParOf" srcId="{59AADC2D-896F-8E45-B2BC-6A8A7F72E2C3}" destId="{45154F26-5D11-4442-A065-CE07785A4FC7}" srcOrd="23" destOrd="0" presId="urn:microsoft.com/office/officeart/2008/layout/CircleAccentTimeline"/>
    <dgm:cxn modelId="{EF51A4BE-6CB8-864A-B7DC-E054E62845C8}" type="presParOf" srcId="{45154F26-5D11-4442-A065-CE07785A4FC7}" destId="{16275794-0323-DD47-A623-046707FAB301}" srcOrd="0" destOrd="0" presId="urn:microsoft.com/office/officeart/2008/layout/CircleAccentTimeline"/>
    <dgm:cxn modelId="{DB0322B5-561A-9647-BEC7-068FF01B1F80}" type="presParOf" srcId="{45154F26-5D11-4442-A065-CE07785A4FC7}" destId="{86CE37B1-6019-E340-A24C-3053FBE4EEAE}" srcOrd="1" destOrd="0" presId="urn:microsoft.com/office/officeart/2008/layout/CircleAccentTimeline"/>
    <dgm:cxn modelId="{987F416D-E658-B043-886A-AE2D8A5FBEB5}" type="presParOf" srcId="{45154F26-5D11-4442-A065-CE07785A4FC7}" destId="{18928F0D-FD95-8D42-8167-90894F9F5387}" srcOrd="2" destOrd="0" presId="urn:microsoft.com/office/officeart/2008/layout/CircleAccentTimeline"/>
    <dgm:cxn modelId="{C76DC2D2-5771-8C4F-A03E-431AB5C3CF3A}" type="presParOf" srcId="{59AADC2D-896F-8E45-B2BC-6A8A7F72E2C3}" destId="{B22BA8A2-26AB-0B4C-A16B-C847820A501E}" srcOrd="24" destOrd="0" presId="urn:microsoft.com/office/officeart/2008/layout/CircleAccentTimeline"/>
    <dgm:cxn modelId="{13C4F8CF-44F9-4843-AC28-EBA5F6B55772}" type="presParOf" srcId="{59AADC2D-896F-8E45-B2BC-6A8A7F72E2C3}" destId="{064886CC-DF44-6440-8DBA-528930970D4F}" srcOrd="25" destOrd="0" presId="urn:microsoft.com/office/officeart/2008/layout/CircleAccentTimeline"/>
    <dgm:cxn modelId="{55111235-A768-1049-86D6-243C1B593FBE}" type="presParOf" srcId="{59AADC2D-896F-8E45-B2BC-6A8A7F72E2C3}" destId="{3BC73CC5-E269-F841-9B38-5A1F50A76F67}" srcOrd="26" destOrd="0" presId="urn:microsoft.com/office/officeart/2008/layout/CircleAccentTimeline"/>
    <dgm:cxn modelId="{652750BA-E929-EB40-9361-3BD5DD5F89A4}" type="presParOf" srcId="{59AADC2D-896F-8E45-B2BC-6A8A7F72E2C3}" destId="{7E5B30F9-15F4-E047-A91E-7EBB1F66C139}" srcOrd="27" destOrd="0" presId="urn:microsoft.com/office/officeart/2008/layout/CircleAccentTimeline"/>
    <dgm:cxn modelId="{D3805ADB-BBBF-CD41-8ADF-5BD39FFF7E00}" type="presParOf" srcId="{7E5B30F9-15F4-E047-A91E-7EBB1F66C139}" destId="{96ABB278-6620-8D4D-8C67-BDFCCD22D01F}" srcOrd="0" destOrd="0" presId="urn:microsoft.com/office/officeart/2008/layout/CircleAccentTimeline"/>
    <dgm:cxn modelId="{3735E978-2581-D647-AD70-56A1B5A5E062}" type="presParOf" srcId="{7E5B30F9-15F4-E047-A91E-7EBB1F66C139}" destId="{B3C0D49F-3EC4-5C4A-BB5A-014D22751A10}" srcOrd="1" destOrd="0" presId="urn:microsoft.com/office/officeart/2008/layout/CircleAccentTimeline"/>
    <dgm:cxn modelId="{91D7C118-A5C7-5944-857D-10C6A6CFC012}" type="presParOf" srcId="{7E5B30F9-15F4-E047-A91E-7EBB1F66C139}" destId="{96D3533B-865A-584C-A36D-9AF521A29BB4}" srcOrd="2" destOrd="0" presId="urn:microsoft.com/office/officeart/2008/layout/CircleAccentTimeline"/>
    <dgm:cxn modelId="{231F91A6-8152-4C45-AD17-E5A2DDD849CE}" type="presParOf" srcId="{59AADC2D-896F-8E45-B2BC-6A8A7F72E2C3}" destId="{FE0CAB7F-FB10-5D46-AE19-04882E9BEE2B}" srcOrd="28" destOrd="0" presId="urn:microsoft.com/office/officeart/2008/layout/CircleAccentTimeline"/>
    <dgm:cxn modelId="{67BAB9FE-CA6A-654D-86A3-533A82C9F17C}" type="presParOf" srcId="{59AADC2D-896F-8E45-B2BC-6A8A7F72E2C3}" destId="{6BDB542C-2833-C74C-A6D3-AA9ADD6D8217}" srcOrd="29" destOrd="0" presId="urn:microsoft.com/office/officeart/2008/layout/CircleAccentTimeline"/>
    <dgm:cxn modelId="{7F968517-6D3A-804E-A040-CB16F65FFB0B}" type="presParOf" srcId="{59AADC2D-896F-8E45-B2BC-6A8A7F72E2C3}" destId="{776B4D13-0E87-BB4D-99A9-ED6E051A5926}" srcOrd="30" destOrd="0" presId="urn:microsoft.com/office/officeart/2008/layout/CircleAccentTimeline"/>
    <dgm:cxn modelId="{AADB5389-A697-264E-8038-318A24BB6AB6}" type="presParOf" srcId="{59AADC2D-896F-8E45-B2BC-6A8A7F72E2C3}" destId="{16E866F8-5209-D740-B72A-04A3D94B52F3}" srcOrd="31" destOrd="0" presId="urn:microsoft.com/office/officeart/2008/layout/CircleAccentTimeline"/>
    <dgm:cxn modelId="{6C1A1851-3528-1046-A0DC-29232E55CFCF}" type="presParOf" srcId="{16E866F8-5209-D740-B72A-04A3D94B52F3}" destId="{7B2CFDEB-9E7F-C24A-AE92-7444415E5C75}" srcOrd="0" destOrd="0" presId="urn:microsoft.com/office/officeart/2008/layout/CircleAccentTimeline"/>
    <dgm:cxn modelId="{DD8582A2-3634-FE47-8860-F7F3435BFA9A}" type="presParOf" srcId="{16E866F8-5209-D740-B72A-04A3D94B52F3}" destId="{C4322F4D-87E4-0E43-A7CE-38280661F419}" srcOrd="1" destOrd="0" presId="urn:microsoft.com/office/officeart/2008/layout/CircleAccentTimeline"/>
    <dgm:cxn modelId="{AFDC94A1-5CED-1947-886B-E62B03FC7A5A}" type="presParOf" srcId="{16E866F8-5209-D740-B72A-04A3D94B52F3}" destId="{FAE69C94-7805-E746-B629-F70B5A6E3866}" srcOrd="2" destOrd="0" presId="urn:microsoft.com/office/officeart/2008/layout/CircleAccentTimeline"/>
    <dgm:cxn modelId="{8CA8F5EB-F06E-2D4D-A35E-87FB841FCC1B}" type="presParOf" srcId="{59AADC2D-896F-8E45-B2BC-6A8A7F72E2C3}" destId="{E41BCB80-2DF4-2E4C-9882-C8CFD680D2D8}" srcOrd="32" destOrd="0" presId="urn:microsoft.com/office/officeart/2008/layout/CircleAccentTimeline"/>
    <dgm:cxn modelId="{09CC69BA-8D5C-5343-A644-902623126185}" type="presParOf" srcId="{59AADC2D-896F-8E45-B2BC-6A8A7F72E2C3}" destId="{34F7C012-DE8B-8244-9150-21B24DD312EF}" srcOrd="33" destOrd="0" presId="urn:microsoft.com/office/officeart/2008/layout/CircleAccentTimeline"/>
    <dgm:cxn modelId="{B747B3D5-7BAD-FD49-A038-73A95B177EF9}" type="presParOf" srcId="{59AADC2D-896F-8E45-B2BC-6A8A7F72E2C3}" destId="{F2C9995B-BE73-8D4E-8888-A13E8EB959E3}" srcOrd="34" destOrd="0" presId="urn:microsoft.com/office/officeart/2008/layout/CircleAccentTimeline"/>
    <dgm:cxn modelId="{E635A9DD-A31A-B347-8712-023A98D5A568}" type="presParOf" srcId="{F2C9995B-BE73-8D4E-8888-A13E8EB959E3}" destId="{75AB899F-C71B-104C-BB11-C756DF7B6188}" srcOrd="0" destOrd="0" presId="urn:microsoft.com/office/officeart/2008/layout/CircleAccentTimeline"/>
    <dgm:cxn modelId="{87708ED9-67CA-8247-9EFC-B5BCD23898A1}" type="presParOf" srcId="{F2C9995B-BE73-8D4E-8888-A13E8EB959E3}" destId="{A4F38E53-1332-3B42-AB0B-3A1B3F1CD2C7}" srcOrd="1" destOrd="0" presId="urn:microsoft.com/office/officeart/2008/layout/CircleAccentTimeline"/>
    <dgm:cxn modelId="{3638F135-0AFA-BA40-86ED-868B35475149}" type="presParOf" srcId="{F2C9995B-BE73-8D4E-8888-A13E8EB959E3}" destId="{F912AB36-F98E-B848-8262-6BB90EC2A85C}" srcOrd="2" destOrd="0" presId="urn:microsoft.com/office/officeart/2008/layout/CircleAccentTimeline"/>
    <dgm:cxn modelId="{18BE412B-DDF0-734E-A999-2F64188E3B13}" type="presParOf" srcId="{59AADC2D-896F-8E45-B2BC-6A8A7F72E2C3}" destId="{F7CCB658-9AD1-B24E-BC1F-D6990C4C459F}" srcOrd="35" destOrd="0" presId="urn:microsoft.com/office/officeart/2008/layout/CircleAccentTimeline"/>
    <dgm:cxn modelId="{D08F69E0-05DF-8D44-8CF0-F5E9573E89D3}" type="presParOf" srcId="{59AADC2D-896F-8E45-B2BC-6A8A7F72E2C3}" destId="{7E89B8E2-DCE6-9D4C-AE98-29448C5296F7}" srcOrd="36" destOrd="0" presId="urn:microsoft.com/office/officeart/2008/layout/CircleAccentTimeline"/>
    <dgm:cxn modelId="{E4B85594-0850-C341-9C30-0293C551038A}" type="presParOf" srcId="{59AADC2D-896F-8E45-B2BC-6A8A7F72E2C3}" destId="{968D4BBC-4644-5147-AC82-B53AAD20B6B4}" srcOrd="37" destOrd="0" presId="urn:microsoft.com/office/officeart/2008/layout/CircleAccentTimeline"/>
    <dgm:cxn modelId="{530CF86F-4BC9-7B4F-8CF4-41E5821E75E9}" type="presParOf" srcId="{59AADC2D-896F-8E45-B2BC-6A8A7F72E2C3}" destId="{DD788B27-568A-B848-B2A2-8F0BEEECB672}" srcOrd="38" destOrd="0" presId="urn:microsoft.com/office/officeart/2008/layout/CircleAccentTimeline"/>
    <dgm:cxn modelId="{ED489069-FB82-FD46-8E00-6E5140BF13E9}" type="presParOf" srcId="{DD788B27-568A-B848-B2A2-8F0BEEECB672}" destId="{F53C74CD-0391-4142-9DCF-DFCC75BB893B}" srcOrd="0" destOrd="0" presId="urn:microsoft.com/office/officeart/2008/layout/CircleAccentTimeline"/>
    <dgm:cxn modelId="{389E63B1-D8DD-CA4C-9202-6FFEC980BCD0}" type="presParOf" srcId="{DD788B27-568A-B848-B2A2-8F0BEEECB672}" destId="{4B0494ED-1B37-DB45-93B1-C5FEA99E9BD8}" srcOrd="1" destOrd="0" presId="urn:microsoft.com/office/officeart/2008/layout/CircleAccentTimeline"/>
    <dgm:cxn modelId="{93D45126-E222-C242-A370-FCBEAA5F9237}" type="presParOf" srcId="{DD788B27-568A-B848-B2A2-8F0BEEECB672}" destId="{92BA7897-7655-A34A-834C-ADB9685AEE52}" srcOrd="2" destOrd="0" presId="urn:microsoft.com/office/officeart/2008/layout/CircleAccentTimeline"/>
    <dgm:cxn modelId="{EC4F205B-CCEC-9943-AA1B-1D36EC5D7A5E}" type="presParOf" srcId="{59AADC2D-896F-8E45-B2BC-6A8A7F72E2C3}" destId="{0973238D-1748-F544-A953-BFB0D1FCA650}" srcOrd="39" destOrd="0" presId="urn:microsoft.com/office/officeart/2008/layout/CircleAccentTimeline"/>
    <dgm:cxn modelId="{69D80089-94DA-9642-A785-ACCC51DA224E}" type="presParOf" srcId="{59AADC2D-896F-8E45-B2BC-6A8A7F72E2C3}" destId="{48E7017C-DF40-E847-9C69-10619CB1E94A}" srcOrd="40" destOrd="0" presId="urn:microsoft.com/office/officeart/2008/layout/CircleAccentTimeline"/>
    <dgm:cxn modelId="{138EE3E3-230B-CA4F-ADA5-81A9EC63DFDB}" type="presParOf" srcId="{59AADC2D-896F-8E45-B2BC-6A8A7F72E2C3}" destId="{87CDD046-760A-B940-9FDE-8A8406151268}" srcOrd="41" destOrd="0" presId="urn:microsoft.com/office/officeart/2008/layout/CircleAccentTimeline"/>
    <dgm:cxn modelId="{46F35CA0-B37F-0448-AFBB-6083972D4953}" type="presParOf" srcId="{59AADC2D-896F-8E45-B2BC-6A8A7F72E2C3}" destId="{B0167A8A-95C5-1949-963C-2536ED10F436}" srcOrd="42" destOrd="0" presId="urn:microsoft.com/office/officeart/2008/layout/CircleAccentTimeline"/>
    <dgm:cxn modelId="{48011C42-20FE-824D-9DE1-B916A1A05D8A}" type="presParOf" srcId="{B0167A8A-95C5-1949-963C-2536ED10F436}" destId="{9F65A73A-7F7A-E64F-9EF0-1246363A36B9}" srcOrd="0" destOrd="0" presId="urn:microsoft.com/office/officeart/2008/layout/CircleAccentTimeline"/>
    <dgm:cxn modelId="{4718C9D8-04E9-1047-A5B5-B3642C340163}" type="presParOf" srcId="{B0167A8A-95C5-1949-963C-2536ED10F436}" destId="{B49009E6-2636-E74C-9EB7-4B57B2529C2E}" srcOrd="1" destOrd="0" presId="urn:microsoft.com/office/officeart/2008/layout/CircleAccentTimeline"/>
    <dgm:cxn modelId="{D1341778-3DA3-A24F-BD10-263B85469390}" type="presParOf" srcId="{B0167A8A-95C5-1949-963C-2536ED10F436}" destId="{DE84D73E-53AA-9D4D-95F3-CCBA41E6C194}" srcOrd="2" destOrd="0" presId="urn:microsoft.com/office/officeart/2008/layout/CircleAccentTimeline"/>
    <dgm:cxn modelId="{932E9A2A-3AB8-C840-AAFF-C1020D10EAFE}" type="presParOf" srcId="{59AADC2D-896F-8E45-B2BC-6A8A7F72E2C3}" destId="{030DEDF9-731A-5446-BC7F-2461A91CD862}" srcOrd="43" destOrd="0" presId="urn:microsoft.com/office/officeart/2008/layout/CircleAccentTimeline"/>
    <dgm:cxn modelId="{93C1BBE7-8D71-BF44-8A31-6E725854839A}" type="presParOf" srcId="{59AADC2D-896F-8E45-B2BC-6A8A7F72E2C3}" destId="{13B89632-3C9F-9340-B044-E6493143E2E9}" srcOrd="44" destOrd="0" presId="urn:microsoft.com/office/officeart/2008/layout/CircleAccentTimeline"/>
    <dgm:cxn modelId="{563F653C-FA24-C146-A445-43BBD5F05138}" type="presParOf" srcId="{59AADC2D-896F-8E45-B2BC-6A8A7F72E2C3}" destId="{56070ABC-FE78-7A47-9445-4D61D2DC8DD7}" srcOrd="45" destOrd="0" presId="urn:microsoft.com/office/officeart/2008/layout/CircleAccentTimeline"/>
    <dgm:cxn modelId="{EABF0C77-EB80-E147-916F-3D500D26357B}" type="presParOf" srcId="{59AADC2D-896F-8E45-B2BC-6A8A7F72E2C3}" destId="{B100D1A1-4E84-E340-B36F-1C464866293A}" srcOrd="46" destOrd="0" presId="urn:microsoft.com/office/officeart/2008/layout/CircleAccentTimeline"/>
    <dgm:cxn modelId="{34A6AF83-E398-3D41-934F-7E11C3331CB9}" type="presParOf" srcId="{B100D1A1-4E84-E340-B36F-1C464866293A}" destId="{2FCD5372-ADD4-CF4A-8042-4FC7B116DD16}" srcOrd="0" destOrd="0" presId="urn:microsoft.com/office/officeart/2008/layout/CircleAccentTimeline"/>
    <dgm:cxn modelId="{FC52782D-91A0-594B-929F-FFF4E4CE0D56}" type="presParOf" srcId="{B100D1A1-4E84-E340-B36F-1C464866293A}" destId="{5B1D043D-8BBB-7748-85BC-6EB51BAFF1F4}" srcOrd="1" destOrd="0" presId="urn:microsoft.com/office/officeart/2008/layout/CircleAccentTimeline"/>
    <dgm:cxn modelId="{B1D7A366-43E0-4F4C-B20E-4E560A132CD6}" type="presParOf" srcId="{B100D1A1-4E84-E340-B36F-1C464866293A}" destId="{7D519806-A480-5D4A-AD7F-C26354C56A49}" srcOrd="2" destOrd="0" presId="urn:microsoft.com/office/officeart/2008/layout/CircleAccentTimeline"/>
    <dgm:cxn modelId="{CC007EED-9F3F-FA44-8142-C8BE43759CD8}" type="presParOf" srcId="{59AADC2D-896F-8E45-B2BC-6A8A7F72E2C3}" destId="{57E9EDC1-12FD-6741-BC86-E28A4650B749}" srcOrd="47" destOrd="0" presId="urn:microsoft.com/office/officeart/2008/layout/CircleAccentTimeline"/>
    <dgm:cxn modelId="{83BE230C-DECF-F940-9AEE-FB8E25F431C5}" type="presParOf" srcId="{59AADC2D-896F-8E45-B2BC-6A8A7F72E2C3}" destId="{F78EB3A3-679D-D04E-92FE-7C22CFF1C315}" srcOrd="48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F2CC74-B960-384B-B661-CE0EA3755325}">
      <dsp:nvSpPr>
        <dsp:cNvPr id="0" name=""/>
        <dsp:cNvSpPr/>
      </dsp:nvSpPr>
      <dsp:spPr>
        <a:xfrm>
          <a:off x="659933" y="0"/>
          <a:ext cx="7479241" cy="3697642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40F4DA-EE09-AA41-A07C-66F7A3D36015}">
      <dsp:nvSpPr>
        <dsp:cNvPr id="0" name=""/>
        <dsp:cNvSpPr/>
      </dsp:nvSpPr>
      <dsp:spPr>
        <a:xfrm>
          <a:off x="349" y="1109292"/>
          <a:ext cx="1053701" cy="147905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1. Clearly defined idea.</a:t>
          </a:r>
        </a:p>
      </dsp:txBody>
      <dsp:txXfrm>
        <a:off x="51786" y="1160729"/>
        <a:ext cx="950827" cy="1376182"/>
      </dsp:txXfrm>
    </dsp:sp>
    <dsp:sp modelId="{B1B800CA-08F9-7D43-BDF5-B8EAEC791B1E}">
      <dsp:nvSpPr>
        <dsp:cNvPr id="0" name=""/>
        <dsp:cNvSpPr/>
      </dsp:nvSpPr>
      <dsp:spPr>
        <a:xfrm>
          <a:off x="1106735" y="1109292"/>
          <a:ext cx="1053701" cy="1479056"/>
        </a:xfrm>
        <a:prstGeom prst="roundRect">
          <a:avLst/>
        </a:prstGeom>
        <a:solidFill>
          <a:schemeClr val="accent5">
            <a:hueOff val="-965506"/>
            <a:satOff val="-2488"/>
            <a:lumOff val="-16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2. Community definition and governance.</a:t>
          </a:r>
        </a:p>
      </dsp:txBody>
      <dsp:txXfrm>
        <a:off x="1158172" y="1160729"/>
        <a:ext cx="950827" cy="1376182"/>
      </dsp:txXfrm>
    </dsp:sp>
    <dsp:sp modelId="{C2DBE643-C3D4-3040-B0D2-67C6017C0CE1}">
      <dsp:nvSpPr>
        <dsp:cNvPr id="0" name=""/>
        <dsp:cNvSpPr/>
      </dsp:nvSpPr>
      <dsp:spPr>
        <a:xfrm>
          <a:off x="2213122" y="1109292"/>
          <a:ext cx="1053701" cy="1479056"/>
        </a:xfrm>
        <a:prstGeom prst="roundRect">
          <a:avLst/>
        </a:prstGeom>
        <a:solidFill>
          <a:schemeClr val="accent5">
            <a:hueOff val="-1931012"/>
            <a:satOff val="-4977"/>
            <a:lumOff val="-33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3. Technical and economic feasibility study.</a:t>
          </a:r>
        </a:p>
      </dsp:txBody>
      <dsp:txXfrm>
        <a:off x="2264559" y="1160729"/>
        <a:ext cx="950827" cy="1376182"/>
      </dsp:txXfrm>
    </dsp:sp>
    <dsp:sp modelId="{05C789FF-4074-3D43-9136-7D2BCAD75935}">
      <dsp:nvSpPr>
        <dsp:cNvPr id="0" name=""/>
        <dsp:cNvSpPr/>
      </dsp:nvSpPr>
      <dsp:spPr>
        <a:xfrm>
          <a:off x="3319509" y="1109292"/>
          <a:ext cx="1053701" cy="1479056"/>
        </a:xfrm>
        <a:prstGeom prst="roundRect">
          <a:avLst/>
        </a:prstGeom>
        <a:solidFill>
          <a:schemeClr val="accent5">
            <a:hueOff val="-2896518"/>
            <a:satOff val="-7465"/>
            <a:lumOff val="-50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4. Stakeholder engagement</a:t>
          </a:r>
        </a:p>
      </dsp:txBody>
      <dsp:txXfrm>
        <a:off x="3370946" y="1160729"/>
        <a:ext cx="950827" cy="1376182"/>
      </dsp:txXfrm>
    </dsp:sp>
    <dsp:sp modelId="{35FEFE5C-BD4D-E54F-80EE-0F8F42EE3243}">
      <dsp:nvSpPr>
        <dsp:cNvPr id="0" name=""/>
        <dsp:cNvSpPr/>
      </dsp:nvSpPr>
      <dsp:spPr>
        <a:xfrm>
          <a:off x="4425896" y="1109292"/>
          <a:ext cx="1053701" cy="1479056"/>
        </a:xfrm>
        <a:prstGeom prst="roundRect">
          <a:avLst/>
        </a:prstGeom>
        <a:solidFill>
          <a:schemeClr val="accent5">
            <a:hueOff val="-3862025"/>
            <a:satOff val="-9954"/>
            <a:lumOff val="-67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5. Financing and licenses.</a:t>
          </a:r>
        </a:p>
      </dsp:txBody>
      <dsp:txXfrm>
        <a:off x="4477333" y="1160729"/>
        <a:ext cx="950827" cy="1376182"/>
      </dsp:txXfrm>
    </dsp:sp>
    <dsp:sp modelId="{639681BB-B603-704F-A8C8-F1336EC58EB1}">
      <dsp:nvSpPr>
        <dsp:cNvPr id="0" name=""/>
        <dsp:cNvSpPr/>
      </dsp:nvSpPr>
      <dsp:spPr>
        <a:xfrm>
          <a:off x="5532283" y="1109292"/>
          <a:ext cx="1053701" cy="1479056"/>
        </a:xfrm>
        <a:prstGeom prst="roundRect">
          <a:avLst/>
        </a:prstGeom>
        <a:solidFill>
          <a:schemeClr val="accent5">
            <a:hueOff val="-4827531"/>
            <a:satOff val="-12442"/>
            <a:lumOff val="-84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6. Contract signing</a:t>
          </a:r>
        </a:p>
      </dsp:txBody>
      <dsp:txXfrm>
        <a:off x="5583720" y="1160729"/>
        <a:ext cx="950827" cy="1376182"/>
      </dsp:txXfrm>
    </dsp:sp>
    <dsp:sp modelId="{EE75C535-C1F1-6745-B15C-2A83D789DBA6}">
      <dsp:nvSpPr>
        <dsp:cNvPr id="0" name=""/>
        <dsp:cNvSpPr/>
      </dsp:nvSpPr>
      <dsp:spPr>
        <a:xfrm>
          <a:off x="6638670" y="1109292"/>
          <a:ext cx="1053701" cy="1479056"/>
        </a:xfrm>
        <a:prstGeom prst="roundRect">
          <a:avLst/>
        </a:prstGeom>
        <a:solidFill>
          <a:schemeClr val="accent5">
            <a:hueOff val="-5793037"/>
            <a:satOff val="-14931"/>
            <a:lumOff val="-100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7. Building of infrastructure</a:t>
          </a:r>
        </a:p>
      </dsp:txBody>
      <dsp:txXfrm>
        <a:off x="6690107" y="1160729"/>
        <a:ext cx="950827" cy="1376182"/>
      </dsp:txXfrm>
    </dsp:sp>
    <dsp:sp modelId="{E654526B-D7C2-2D43-8BE0-0FC03CF2C47E}">
      <dsp:nvSpPr>
        <dsp:cNvPr id="0" name=""/>
        <dsp:cNvSpPr/>
      </dsp:nvSpPr>
      <dsp:spPr>
        <a:xfrm>
          <a:off x="7745057" y="1109292"/>
          <a:ext cx="1053701" cy="1479056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8. Operation and maintenance</a:t>
          </a:r>
        </a:p>
      </dsp:txBody>
      <dsp:txXfrm>
        <a:off x="7796494" y="1160729"/>
        <a:ext cx="950827" cy="13761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5672B1-DF42-554C-A303-BB3BA4401A3D}">
      <dsp:nvSpPr>
        <dsp:cNvPr id="0" name=""/>
        <dsp:cNvSpPr/>
      </dsp:nvSpPr>
      <dsp:spPr>
        <a:xfrm>
          <a:off x="1857538" y="1849"/>
          <a:ext cx="1041708" cy="6771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1. </a:t>
          </a:r>
          <a:r>
            <a:rPr lang="en-GB" sz="1000" kern="1200" dirty="0" err="1"/>
            <a:t>Perspectiva</a:t>
          </a:r>
          <a:r>
            <a:rPr lang="en-GB" sz="1000" kern="1200" dirty="0"/>
            <a:t> de </a:t>
          </a:r>
          <a:r>
            <a:rPr lang="en-GB" sz="1000" kern="1200" dirty="0" err="1"/>
            <a:t>dentro</a:t>
          </a:r>
          <a:r>
            <a:rPr lang="en-GB" sz="1000" kern="1200" dirty="0"/>
            <a:t> </a:t>
          </a:r>
          <a:r>
            <a:rPr lang="en-GB" sz="1000" kern="1200" dirty="0" err="1"/>
            <a:t>hacia</a:t>
          </a:r>
          <a:r>
            <a:rPr lang="en-GB" sz="1000" kern="1200" dirty="0"/>
            <a:t> </a:t>
          </a:r>
          <a:r>
            <a:rPr lang="en-GB" sz="1000" kern="1200" dirty="0" err="1"/>
            <a:t>afiera</a:t>
          </a:r>
          <a:endParaRPr lang="en-GB" sz="1000" kern="1200" dirty="0"/>
        </a:p>
      </dsp:txBody>
      <dsp:txXfrm>
        <a:off x="1890592" y="34903"/>
        <a:ext cx="975600" cy="611002"/>
      </dsp:txXfrm>
    </dsp:sp>
    <dsp:sp modelId="{2309C8D4-FCCF-114C-8768-A81AE09A307A}">
      <dsp:nvSpPr>
        <dsp:cNvPr id="0" name=""/>
        <dsp:cNvSpPr/>
      </dsp:nvSpPr>
      <dsp:spPr>
        <a:xfrm>
          <a:off x="1026427" y="340405"/>
          <a:ext cx="2703931" cy="2703931"/>
        </a:xfrm>
        <a:custGeom>
          <a:avLst/>
          <a:gdLst/>
          <a:ahLst/>
          <a:cxnLst/>
          <a:rect l="0" t="0" r="0" b="0"/>
          <a:pathLst>
            <a:path>
              <a:moveTo>
                <a:pt x="2012170" y="172160"/>
              </a:moveTo>
              <a:arcTo wR="1351965" hR="1351965" stAng="17953853" swAng="1210876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03A7ED-B7F9-5B4F-BA2A-2D36310C06B7}">
      <dsp:nvSpPr>
        <dsp:cNvPr id="0" name=""/>
        <dsp:cNvSpPr/>
      </dsp:nvSpPr>
      <dsp:spPr>
        <a:xfrm>
          <a:off x="3143334" y="936035"/>
          <a:ext cx="1041708" cy="67711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 err="1"/>
            <a:t>Basadas</a:t>
          </a:r>
          <a:r>
            <a:rPr lang="en-GB" sz="1000" kern="1200" dirty="0"/>
            <a:t> </a:t>
          </a:r>
          <a:r>
            <a:rPr lang="en-GB" sz="1000" kern="1200" dirty="0" err="1"/>
            <a:t>en</a:t>
          </a:r>
          <a:r>
            <a:rPr lang="en-GB" sz="1000" kern="1200" dirty="0"/>
            <a:t> la comunidad</a:t>
          </a:r>
        </a:p>
      </dsp:txBody>
      <dsp:txXfrm>
        <a:off x="3176388" y="969089"/>
        <a:ext cx="975600" cy="611002"/>
      </dsp:txXfrm>
    </dsp:sp>
    <dsp:sp modelId="{FFDEEA5B-624B-6B44-A504-F054CB58A2B5}">
      <dsp:nvSpPr>
        <dsp:cNvPr id="0" name=""/>
        <dsp:cNvSpPr/>
      </dsp:nvSpPr>
      <dsp:spPr>
        <a:xfrm>
          <a:off x="1026427" y="340405"/>
          <a:ext cx="2703931" cy="2703931"/>
        </a:xfrm>
        <a:custGeom>
          <a:avLst/>
          <a:gdLst/>
          <a:ahLst/>
          <a:cxnLst/>
          <a:rect l="0" t="0" r="0" b="0"/>
          <a:pathLst>
            <a:path>
              <a:moveTo>
                <a:pt x="2700681" y="1445638"/>
              </a:moveTo>
              <a:arcTo wR="1351965" hR="1351965" stAng="21838381" swAng="1359213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D8AFF0-6434-C444-8406-DEB2D1AA9901}">
      <dsp:nvSpPr>
        <dsp:cNvPr id="0" name=""/>
        <dsp:cNvSpPr/>
      </dsp:nvSpPr>
      <dsp:spPr>
        <a:xfrm>
          <a:off x="2652204" y="2447578"/>
          <a:ext cx="1041708" cy="67711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Co-</a:t>
          </a:r>
          <a:r>
            <a:rPr lang="en-GB" sz="1000" kern="1200" dirty="0" err="1"/>
            <a:t>beneficios</a:t>
          </a:r>
          <a:endParaRPr lang="en-GB" sz="1000" kern="1200" dirty="0"/>
        </a:p>
      </dsp:txBody>
      <dsp:txXfrm>
        <a:off x="2685258" y="2480632"/>
        <a:ext cx="975600" cy="611002"/>
      </dsp:txXfrm>
    </dsp:sp>
    <dsp:sp modelId="{F3589AAB-4745-2E4A-8B6E-7F7A97CD9591}">
      <dsp:nvSpPr>
        <dsp:cNvPr id="0" name=""/>
        <dsp:cNvSpPr/>
      </dsp:nvSpPr>
      <dsp:spPr>
        <a:xfrm>
          <a:off x="1026427" y="340405"/>
          <a:ext cx="2703931" cy="2703931"/>
        </a:xfrm>
        <a:custGeom>
          <a:avLst/>
          <a:gdLst/>
          <a:ahLst/>
          <a:cxnLst/>
          <a:rect l="0" t="0" r="0" b="0"/>
          <a:pathLst>
            <a:path>
              <a:moveTo>
                <a:pt x="1517741" y="2693728"/>
              </a:moveTo>
              <a:arcTo wR="1351965" hR="1351965" stAng="4977406" swAng="845189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CB1CEE-31E4-E445-9BA5-8D55E63552D8}">
      <dsp:nvSpPr>
        <dsp:cNvPr id="0" name=""/>
        <dsp:cNvSpPr/>
      </dsp:nvSpPr>
      <dsp:spPr>
        <a:xfrm>
          <a:off x="1062873" y="2447578"/>
          <a:ext cx="1041708" cy="6771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 err="1"/>
            <a:t>Plataformas</a:t>
          </a:r>
          <a:r>
            <a:rPr lang="en-GB" sz="1000" kern="1200" dirty="0"/>
            <a:t> </a:t>
          </a:r>
          <a:r>
            <a:rPr lang="en-GB" sz="1000" kern="1200" dirty="0" err="1"/>
            <a:t>multisectoriales</a:t>
          </a:r>
          <a:r>
            <a:rPr lang="en-GB" sz="1000" kern="1200" dirty="0"/>
            <a:t> o </a:t>
          </a:r>
          <a:r>
            <a:rPr lang="en-GB" sz="1000" kern="1200" dirty="0" err="1"/>
            <a:t>multilaterales</a:t>
          </a:r>
          <a:endParaRPr lang="en-GB" sz="1000" kern="1200" dirty="0"/>
        </a:p>
      </dsp:txBody>
      <dsp:txXfrm>
        <a:off x="1095927" y="2480632"/>
        <a:ext cx="975600" cy="611002"/>
      </dsp:txXfrm>
    </dsp:sp>
    <dsp:sp modelId="{A9D420D0-3EE4-934F-85C1-F41D8D1B1532}">
      <dsp:nvSpPr>
        <dsp:cNvPr id="0" name=""/>
        <dsp:cNvSpPr/>
      </dsp:nvSpPr>
      <dsp:spPr>
        <a:xfrm>
          <a:off x="1026427" y="340405"/>
          <a:ext cx="2703931" cy="2703931"/>
        </a:xfrm>
        <a:custGeom>
          <a:avLst/>
          <a:gdLst/>
          <a:ahLst/>
          <a:cxnLst/>
          <a:rect l="0" t="0" r="0" b="0"/>
          <a:pathLst>
            <a:path>
              <a:moveTo>
                <a:pt x="143380" y="1957880"/>
              </a:moveTo>
              <a:arcTo wR="1351965" hR="1351965" stAng="9202406" swAng="1359213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9F0022-96EF-7447-8BC3-04E40BE57FEA}">
      <dsp:nvSpPr>
        <dsp:cNvPr id="0" name=""/>
        <dsp:cNvSpPr/>
      </dsp:nvSpPr>
      <dsp:spPr>
        <a:xfrm>
          <a:off x="571743" y="936035"/>
          <a:ext cx="1041708" cy="67711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 err="1"/>
            <a:t>Efecto</a:t>
          </a:r>
          <a:r>
            <a:rPr lang="en-GB" sz="1000" kern="1200" dirty="0"/>
            <a:t> red</a:t>
          </a:r>
        </a:p>
      </dsp:txBody>
      <dsp:txXfrm>
        <a:off x="604797" y="969089"/>
        <a:ext cx="975600" cy="611002"/>
      </dsp:txXfrm>
    </dsp:sp>
    <dsp:sp modelId="{6E6572AF-FAB8-A94A-96E8-66ECB09F1F26}">
      <dsp:nvSpPr>
        <dsp:cNvPr id="0" name=""/>
        <dsp:cNvSpPr/>
      </dsp:nvSpPr>
      <dsp:spPr>
        <a:xfrm>
          <a:off x="1026427" y="340405"/>
          <a:ext cx="2703931" cy="2703931"/>
        </a:xfrm>
        <a:custGeom>
          <a:avLst/>
          <a:gdLst/>
          <a:ahLst/>
          <a:cxnLst/>
          <a:rect l="0" t="0" r="0" b="0"/>
          <a:pathLst>
            <a:path>
              <a:moveTo>
                <a:pt x="325270" y="472358"/>
              </a:moveTo>
              <a:arcTo wR="1351965" hR="1351965" stAng="13235271" swAng="1210876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4E9F0F-C562-C146-977E-D6EB210F7E2B}">
      <dsp:nvSpPr>
        <dsp:cNvPr id="0" name=""/>
        <dsp:cNvSpPr/>
      </dsp:nvSpPr>
      <dsp:spPr>
        <a:xfrm>
          <a:off x="3378" y="1650506"/>
          <a:ext cx="823354" cy="823354"/>
        </a:xfrm>
        <a:prstGeom prst="donut">
          <a:avLst>
            <a:gd name="adj" fmla="val 2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FD7DA1-7827-3B4B-B71C-5350BBBF744D}">
      <dsp:nvSpPr>
        <dsp:cNvPr id="0" name=""/>
        <dsp:cNvSpPr/>
      </dsp:nvSpPr>
      <dsp:spPr>
        <a:xfrm rot="17700000">
          <a:off x="293491" y="979304"/>
          <a:ext cx="1023521" cy="493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Capital structure</a:t>
          </a:r>
        </a:p>
      </dsp:txBody>
      <dsp:txXfrm>
        <a:off x="293491" y="979304"/>
        <a:ext cx="1023521" cy="493258"/>
      </dsp:txXfrm>
    </dsp:sp>
    <dsp:sp modelId="{9B99EFB9-9638-044C-A680-9F7C68C0AD6A}">
      <dsp:nvSpPr>
        <dsp:cNvPr id="0" name=""/>
        <dsp:cNvSpPr/>
      </dsp:nvSpPr>
      <dsp:spPr>
        <a:xfrm>
          <a:off x="888750" y="1848497"/>
          <a:ext cx="427373" cy="42737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93687A-8C19-1E47-8086-D2539B3DCDC6}">
      <dsp:nvSpPr>
        <dsp:cNvPr id="0" name=""/>
        <dsp:cNvSpPr/>
      </dsp:nvSpPr>
      <dsp:spPr>
        <a:xfrm rot="17700000">
          <a:off x="382585" y="2443333"/>
          <a:ext cx="885394" cy="426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7780" bIns="0" numCol="1" spcCol="1270" anchor="ctr" anchorCtr="0">
          <a:noAutofit/>
        </a:bodyPr>
        <a:lstStyle/>
        <a:p>
          <a:pPr marL="0" lvl="0" indent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/>
            <a:t>Revenue streams/projections</a:t>
          </a:r>
        </a:p>
      </dsp:txBody>
      <dsp:txXfrm>
        <a:off x="382585" y="2443333"/>
        <a:ext cx="885394" cy="426903"/>
      </dsp:txXfrm>
    </dsp:sp>
    <dsp:sp modelId="{77C93D24-D1C4-7146-A1AB-7188459D0DBB}">
      <dsp:nvSpPr>
        <dsp:cNvPr id="0" name=""/>
        <dsp:cNvSpPr/>
      </dsp:nvSpPr>
      <dsp:spPr>
        <a:xfrm rot="17700000">
          <a:off x="936894" y="1254130"/>
          <a:ext cx="885394" cy="426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814FD2-C5A4-044B-9851-BA63CCCC4D22}">
      <dsp:nvSpPr>
        <dsp:cNvPr id="0" name=""/>
        <dsp:cNvSpPr/>
      </dsp:nvSpPr>
      <dsp:spPr>
        <a:xfrm>
          <a:off x="1378075" y="1848497"/>
          <a:ext cx="427373" cy="427373"/>
        </a:xfrm>
        <a:prstGeom prst="ellipse">
          <a:avLst/>
        </a:prstGeom>
        <a:solidFill>
          <a:schemeClr val="accent5">
            <a:hueOff val="-750949"/>
            <a:satOff val="-1935"/>
            <a:lumOff val="-13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42E033-5240-1A4A-AAFF-A92EA899D349}">
      <dsp:nvSpPr>
        <dsp:cNvPr id="0" name=""/>
        <dsp:cNvSpPr/>
      </dsp:nvSpPr>
      <dsp:spPr>
        <a:xfrm rot="17700000">
          <a:off x="871910" y="2443333"/>
          <a:ext cx="885394" cy="426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7780" bIns="0" numCol="1" spcCol="1270" anchor="ctr" anchorCtr="0">
          <a:noAutofit/>
        </a:bodyPr>
        <a:lstStyle/>
        <a:p>
          <a:pPr marL="0" lvl="0" indent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 err="1"/>
            <a:t>CapEx</a:t>
          </a:r>
          <a:endParaRPr lang="en-GB" sz="700" kern="1200" dirty="0"/>
        </a:p>
      </dsp:txBody>
      <dsp:txXfrm>
        <a:off x="871910" y="2443333"/>
        <a:ext cx="885394" cy="426903"/>
      </dsp:txXfrm>
    </dsp:sp>
    <dsp:sp modelId="{D8C46BAF-FD92-6C4C-8FB3-0E4B6C10AE48}">
      <dsp:nvSpPr>
        <dsp:cNvPr id="0" name=""/>
        <dsp:cNvSpPr/>
      </dsp:nvSpPr>
      <dsp:spPr>
        <a:xfrm rot="17700000">
          <a:off x="1426220" y="1254130"/>
          <a:ext cx="885394" cy="426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6D52D8-1259-6545-AEAF-C62FB8FAA2C5}">
      <dsp:nvSpPr>
        <dsp:cNvPr id="0" name=""/>
        <dsp:cNvSpPr/>
      </dsp:nvSpPr>
      <dsp:spPr>
        <a:xfrm>
          <a:off x="1867401" y="1848497"/>
          <a:ext cx="427373" cy="427373"/>
        </a:xfrm>
        <a:prstGeom prst="ellipse">
          <a:avLst/>
        </a:prstGeom>
        <a:solidFill>
          <a:schemeClr val="accent5">
            <a:hueOff val="-1501898"/>
            <a:satOff val="-3871"/>
            <a:lumOff val="-26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671DFF-863D-5A4B-BE25-85CFEC8F63EA}">
      <dsp:nvSpPr>
        <dsp:cNvPr id="0" name=""/>
        <dsp:cNvSpPr/>
      </dsp:nvSpPr>
      <dsp:spPr>
        <a:xfrm rot="17700000">
          <a:off x="1361236" y="2443333"/>
          <a:ext cx="885394" cy="426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7780" bIns="0" numCol="1" spcCol="1270" anchor="ctr" anchorCtr="0">
          <a:noAutofit/>
        </a:bodyPr>
        <a:lstStyle/>
        <a:p>
          <a:pPr marL="0" lvl="0" indent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 err="1"/>
            <a:t>OpEx</a:t>
          </a:r>
          <a:endParaRPr lang="en-GB" sz="700" kern="1200" dirty="0"/>
        </a:p>
      </dsp:txBody>
      <dsp:txXfrm>
        <a:off x="1361236" y="2443333"/>
        <a:ext cx="885394" cy="426903"/>
      </dsp:txXfrm>
    </dsp:sp>
    <dsp:sp modelId="{39899127-E163-7649-9EB5-40047125A410}">
      <dsp:nvSpPr>
        <dsp:cNvPr id="0" name=""/>
        <dsp:cNvSpPr/>
      </dsp:nvSpPr>
      <dsp:spPr>
        <a:xfrm rot="17700000">
          <a:off x="1915545" y="1254130"/>
          <a:ext cx="885394" cy="426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CC2864-96E6-F548-840B-831599737198}">
      <dsp:nvSpPr>
        <dsp:cNvPr id="0" name=""/>
        <dsp:cNvSpPr/>
      </dsp:nvSpPr>
      <dsp:spPr>
        <a:xfrm>
          <a:off x="2356726" y="1848497"/>
          <a:ext cx="427373" cy="427373"/>
        </a:xfrm>
        <a:prstGeom prst="ellips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5BBF4F-2A0E-7248-989B-57C5A100B586}">
      <dsp:nvSpPr>
        <dsp:cNvPr id="0" name=""/>
        <dsp:cNvSpPr/>
      </dsp:nvSpPr>
      <dsp:spPr>
        <a:xfrm rot="17700000">
          <a:off x="1850561" y="2443333"/>
          <a:ext cx="885394" cy="426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7780" bIns="0" numCol="1" spcCol="1270" anchor="ctr" anchorCtr="0">
          <a:noAutofit/>
        </a:bodyPr>
        <a:lstStyle/>
        <a:p>
          <a:pPr marL="0" lvl="0" indent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/>
            <a:t>Cash flow projections</a:t>
          </a:r>
        </a:p>
      </dsp:txBody>
      <dsp:txXfrm>
        <a:off x="1850561" y="2443333"/>
        <a:ext cx="885394" cy="426903"/>
      </dsp:txXfrm>
    </dsp:sp>
    <dsp:sp modelId="{3537F28C-A055-6F4F-82DD-44610C375C64}">
      <dsp:nvSpPr>
        <dsp:cNvPr id="0" name=""/>
        <dsp:cNvSpPr/>
      </dsp:nvSpPr>
      <dsp:spPr>
        <a:xfrm rot="17700000">
          <a:off x="2404870" y="1254130"/>
          <a:ext cx="885394" cy="426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B6377E-9243-2947-8514-EDE80D0D5DB3}">
      <dsp:nvSpPr>
        <dsp:cNvPr id="0" name=""/>
        <dsp:cNvSpPr/>
      </dsp:nvSpPr>
      <dsp:spPr>
        <a:xfrm>
          <a:off x="2846117" y="1650506"/>
          <a:ext cx="823354" cy="823354"/>
        </a:xfrm>
        <a:prstGeom prst="donut">
          <a:avLst>
            <a:gd name="adj" fmla="val 2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4EA76A-DB0C-3849-B914-26EDF2FAE77E}">
      <dsp:nvSpPr>
        <dsp:cNvPr id="0" name=""/>
        <dsp:cNvSpPr/>
      </dsp:nvSpPr>
      <dsp:spPr>
        <a:xfrm rot="17700000">
          <a:off x="3136230" y="979304"/>
          <a:ext cx="1023521" cy="493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Financial instruments</a:t>
          </a:r>
        </a:p>
      </dsp:txBody>
      <dsp:txXfrm>
        <a:off x="3136230" y="979304"/>
        <a:ext cx="1023521" cy="493258"/>
      </dsp:txXfrm>
    </dsp:sp>
    <dsp:sp modelId="{16275794-0323-DD47-A623-046707FAB301}">
      <dsp:nvSpPr>
        <dsp:cNvPr id="0" name=""/>
        <dsp:cNvSpPr/>
      </dsp:nvSpPr>
      <dsp:spPr>
        <a:xfrm>
          <a:off x="3731490" y="1848497"/>
          <a:ext cx="427373" cy="427373"/>
        </a:xfrm>
        <a:prstGeom prst="ellipse">
          <a:avLst/>
        </a:prstGeom>
        <a:solidFill>
          <a:schemeClr val="accent5">
            <a:hueOff val="-3003797"/>
            <a:satOff val="-7742"/>
            <a:lumOff val="-522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CE37B1-6019-E340-A24C-3053FBE4EEAE}">
      <dsp:nvSpPr>
        <dsp:cNvPr id="0" name=""/>
        <dsp:cNvSpPr/>
      </dsp:nvSpPr>
      <dsp:spPr>
        <a:xfrm rot="17700000">
          <a:off x="3225325" y="2443333"/>
          <a:ext cx="885394" cy="426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7780" bIns="0" numCol="1" spcCol="1270" anchor="ctr" anchorCtr="0">
          <a:noAutofit/>
        </a:bodyPr>
        <a:lstStyle/>
        <a:p>
          <a:pPr marL="0" lvl="0" indent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/>
            <a:t>Equity</a:t>
          </a:r>
        </a:p>
      </dsp:txBody>
      <dsp:txXfrm>
        <a:off x="3225325" y="2443333"/>
        <a:ext cx="885394" cy="426903"/>
      </dsp:txXfrm>
    </dsp:sp>
    <dsp:sp modelId="{18928F0D-FD95-8D42-8167-90894F9F5387}">
      <dsp:nvSpPr>
        <dsp:cNvPr id="0" name=""/>
        <dsp:cNvSpPr/>
      </dsp:nvSpPr>
      <dsp:spPr>
        <a:xfrm rot="17700000">
          <a:off x="3779634" y="1254130"/>
          <a:ext cx="885394" cy="426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ABB278-6620-8D4D-8C67-BDFCCD22D01F}">
      <dsp:nvSpPr>
        <dsp:cNvPr id="0" name=""/>
        <dsp:cNvSpPr/>
      </dsp:nvSpPr>
      <dsp:spPr>
        <a:xfrm>
          <a:off x="4220815" y="1848497"/>
          <a:ext cx="427373" cy="427373"/>
        </a:xfrm>
        <a:prstGeom prst="ellipse">
          <a:avLst/>
        </a:prstGeom>
        <a:solidFill>
          <a:schemeClr val="accent5">
            <a:hueOff val="-3754746"/>
            <a:satOff val="-9677"/>
            <a:lumOff val="-65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C0D49F-3EC4-5C4A-BB5A-014D22751A10}">
      <dsp:nvSpPr>
        <dsp:cNvPr id="0" name=""/>
        <dsp:cNvSpPr/>
      </dsp:nvSpPr>
      <dsp:spPr>
        <a:xfrm rot="17700000">
          <a:off x="3714650" y="2443333"/>
          <a:ext cx="885394" cy="426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7780" bIns="0" numCol="1" spcCol="1270" anchor="ctr" anchorCtr="0">
          <a:noAutofit/>
        </a:bodyPr>
        <a:lstStyle/>
        <a:p>
          <a:pPr marL="0" lvl="0" indent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/>
            <a:t>Debt</a:t>
          </a:r>
        </a:p>
      </dsp:txBody>
      <dsp:txXfrm>
        <a:off x="3714650" y="2443333"/>
        <a:ext cx="885394" cy="426903"/>
      </dsp:txXfrm>
    </dsp:sp>
    <dsp:sp modelId="{96D3533B-865A-584C-A36D-9AF521A29BB4}">
      <dsp:nvSpPr>
        <dsp:cNvPr id="0" name=""/>
        <dsp:cNvSpPr/>
      </dsp:nvSpPr>
      <dsp:spPr>
        <a:xfrm rot="17700000">
          <a:off x="4268960" y="1254130"/>
          <a:ext cx="885394" cy="426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2CFDEB-9E7F-C24A-AE92-7444415E5C75}">
      <dsp:nvSpPr>
        <dsp:cNvPr id="0" name=""/>
        <dsp:cNvSpPr/>
      </dsp:nvSpPr>
      <dsp:spPr>
        <a:xfrm>
          <a:off x="4710141" y="1848497"/>
          <a:ext cx="427373" cy="427373"/>
        </a:xfrm>
        <a:prstGeom prst="ellips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322F4D-87E4-0E43-A7CE-38280661F419}">
      <dsp:nvSpPr>
        <dsp:cNvPr id="0" name=""/>
        <dsp:cNvSpPr/>
      </dsp:nvSpPr>
      <dsp:spPr>
        <a:xfrm rot="17700000">
          <a:off x="4203976" y="2443333"/>
          <a:ext cx="885394" cy="426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7780" bIns="0" numCol="1" spcCol="1270" anchor="ctr" anchorCtr="0">
          <a:noAutofit/>
        </a:bodyPr>
        <a:lstStyle/>
        <a:p>
          <a:pPr marL="0" lvl="0" indent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/>
            <a:t>Grants</a:t>
          </a:r>
        </a:p>
      </dsp:txBody>
      <dsp:txXfrm>
        <a:off x="4203976" y="2443333"/>
        <a:ext cx="885394" cy="426903"/>
      </dsp:txXfrm>
    </dsp:sp>
    <dsp:sp modelId="{FAE69C94-7805-E746-B629-F70B5A6E3866}">
      <dsp:nvSpPr>
        <dsp:cNvPr id="0" name=""/>
        <dsp:cNvSpPr/>
      </dsp:nvSpPr>
      <dsp:spPr>
        <a:xfrm rot="17700000">
          <a:off x="4758285" y="1254130"/>
          <a:ext cx="885394" cy="426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AB899F-C71B-104C-BB11-C756DF7B6188}">
      <dsp:nvSpPr>
        <dsp:cNvPr id="0" name=""/>
        <dsp:cNvSpPr/>
      </dsp:nvSpPr>
      <dsp:spPr>
        <a:xfrm>
          <a:off x="5199532" y="1650506"/>
          <a:ext cx="823354" cy="823354"/>
        </a:xfrm>
        <a:prstGeom prst="donut">
          <a:avLst>
            <a:gd name="adj" fmla="val 2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F38E53-1332-3B42-AB0B-3A1B3F1CD2C7}">
      <dsp:nvSpPr>
        <dsp:cNvPr id="0" name=""/>
        <dsp:cNvSpPr/>
      </dsp:nvSpPr>
      <dsp:spPr>
        <a:xfrm rot="17700000">
          <a:off x="5489645" y="979304"/>
          <a:ext cx="1023521" cy="493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Funding sources</a:t>
          </a:r>
        </a:p>
      </dsp:txBody>
      <dsp:txXfrm>
        <a:off x="5489645" y="979304"/>
        <a:ext cx="1023521" cy="493258"/>
      </dsp:txXfrm>
    </dsp:sp>
    <dsp:sp modelId="{F53C74CD-0391-4142-9DCF-DFCC75BB893B}">
      <dsp:nvSpPr>
        <dsp:cNvPr id="0" name=""/>
        <dsp:cNvSpPr/>
      </dsp:nvSpPr>
      <dsp:spPr>
        <a:xfrm>
          <a:off x="6084905" y="1848497"/>
          <a:ext cx="427373" cy="427373"/>
        </a:xfrm>
        <a:prstGeom prst="ellipse">
          <a:avLst/>
        </a:prstGeom>
        <a:solidFill>
          <a:schemeClr val="accent5">
            <a:hueOff val="-5256644"/>
            <a:satOff val="-13548"/>
            <a:lumOff val="-91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0494ED-1B37-DB45-93B1-C5FEA99E9BD8}">
      <dsp:nvSpPr>
        <dsp:cNvPr id="0" name=""/>
        <dsp:cNvSpPr/>
      </dsp:nvSpPr>
      <dsp:spPr>
        <a:xfrm rot="17700000">
          <a:off x="5578739" y="2443333"/>
          <a:ext cx="885394" cy="426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7780" bIns="0" numCol="1" spcCol="1270" anchor="ctr" anchorCtr="0">
          <a:noAutofit/>
        </a:bodyPr>
        <a:lstStyle/>
        <a:p>
          <a:pPr marL="0" lvl="0" indent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/>
            <a:t>Public funds</a:t>
          </a:r>
        </a:p>
      </dsp:txBody>
      <dsp:txXfrm>
        <a:off x="5578739" y="2443333"/>
        <a:ext cx="885394" cy="426903"/>
      </dsp:txXfrm>
    </dsp:sp>
    <dsp:sp modelId="{92BA7897-7655-A34A-834C-ADB9685AEE52}">
      <dsp:nvSpPr>
        <dsp:cNvPr id="0" name=""/>
        <dsp:cNvSpPr/>
      </dsp:nvSpPr>
      <dsp:spPr>
        <a:xfrm rot="17700000">
          <a:off x="6133049" y="1254130"/>
          <a:ext cx="885394" cy="426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65A73A-7F7A-E64F-9EF0-1246363A36B9}">
      <dsp:nvSpPr>
        <dsp:cNvPr id="0" name=""/>
        <dsp:cNvSpPr/>
      </dsp:nvSpPr>
      <dsp:spPr>
        <a:xfrm>
          <a:off x="6574230" y="1848497"/>
          <a:ext cx="427373" cy="427373"/>
        </a:xfrm>
        <a:prstGeom prst="ellipse">
          <a:avLst/>
        </a:prstGeom>
        <a:solidFill>
          <a:schemeClr val="accent5">
            <a:hueOff val="-6007594"/>
            <a:satOff val="-15484"/>
            <a:lumOff val="-10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9009E6-2636-E74C-9EB7-4B57B2529C2E}">
      <dsp:nvSpPr>
        <dsp:cNvPr id="0" name=""/>
        <dsp:cNvSpPr/>
      </dsp:nvSpPr>
      <dsp:spPr>
        <a:xfrm rot="17700000">
          <a:off x="6068065" y="2443333"/>
          <a:ext cx="885394" cy="426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7780" bIns="0" numCol="1" spcCol="1270" anchor="ctr" anchorCtr="0">
          <a:noAutofit/>
        </a:bodyPr>
        <a:lstStyle/>
        <a:p>
          <a:pPr marL="0" lvl="0" indent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/>
            <a:t>Private financing providers</a:t>
          </a:r>
        </a:p>
      </dsp:txBody>
      <dsp:txXfrm>
        <a:off x="6068065" y="2443333"/>
        <a:ext cx="885394" cy="426903"/>
      </dsp:txXfrm>
    </dsp:sp>
    <dsp:sp modelId="{DE84D73E-53AA-9D4D-95F3-CCBA41E6C194}">
      <dsp:nvSpPr>
        <dsp:cNvPr id="0" name=""/>
        <dsp:cNvSpPr/>
      </dsp:nvSpPr>
      <dsp:spPr>
        <a:xfrm rot="17700000">
          <a:off x="6622374" y="1254130"/>
          <a:ext cx="885394" cy="426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CD5372-ADD4-CF4A-8042-4FC7B116DD16}">
      <dsp:nvSpPr>
        <dsp:cNvPr id="0" name=""/>
        <dsp:cNvSpPr/>
      </dsp:nvSpPr>
      <dsp:spPr>
        <a:xfrm>
          <a:off x="7063555" y="1848497"/>
          <a:ext cx="427373" cy="427373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1D043D-8BBB-7748-85BC-6EB51BAFF1F4}">
      <dsp:nvSpPr>
        <dsp:cNvPr id="0" name=""/>
        <dsp:cNvSpPr/>
      </dsp:nvSpPr>
      <dsp:spPr>
        <a:xfrm rot="17700000">
          <a:off x="6557390" y="2443333"/>
          <a:ext cx="885394" cy="426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7780" bIns="0" numCol="1" spcCol="1270" anchor="ctr" anchorCtr="0">
          <a:noAutofit/>
        </a:bodyPr>
        <a:lstStyle/>
        <a:p>
          <a:pPr marL="0" lvl="0" indent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 dirty="0"/>
            <a:t>Citizen Energy Financing Schemes (CEFS)</a:t>
          </a:r>
        </a:p>
      </dsp:txBody>
      <dsp:txXfrm>
        <a:off x="6557390" y="2443333"/>
        <a:ext cx="885394" cy="426903"/>
      </dsp:txXfrm>
    </dsp:sp>
    <dsp:sp modelId="{7D519806-A480-5D4A-AD7F-C26354C56A49}">
      <dsp:nvSpPr>
        <dsp:cNvPr id="0" name=""/>
        <dsp:cNvSpPr/>
      </dsp:nvSpPr>
      <dsp:spPr>
        <a:xfrm rot="17700000">
          <a:off x="7111699" y="1254130"/>
          <a:ext cx="885394" cy="426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18:20:06.677"/>
    </inkml:context>
    <inkml:brush xml:id="br0">
      <inkml:brushProperty name="width" value="0.035" units="cm"/>
      <inkml:brushProperty name="height" value="0.035" units="cm"/>
      <inkml:brushProperty name="color" value="#AE198D"/>
      <inkml:brushProperty name="inkEffects" value="galaxy"/>
      <inkml:brushProperty name="anchorX" value="-7165.97168"/>
      <inkml:brushProperty name="anchorY" value="-47468.47656"/>
      <inkml:brushProperty name="scaleFactor" value="0.5"/>
    </inkml:brush>
  </inkml:definitions>
  <inkml:trace contextRef="#ctx0" brushRef="#br0">0 1 24575,'0'0'0,"0"3"0,0 7 0,0 4 0,5 8 0,4 8 0,1 5 0,-2 2 0,-1-2 0,2 1 0,3 7 0,3-3 0,-1-2 0,-3 0 0,1 1 0,3-8 0,1 2 0,-1-3 0,-4-3 0,-3-1 0,-3-2 0,2-1 0,3-4 0,-1 3 0,3 5 0,3 5 0,3 1 0,-2-1 0,0 2 0,-2-2 0,0 3 0,2 2 0,1-1 0,3 1 0,-4-2 0,2-3 0,-1 1 0,2 2 0,6 4 0,1-3 0,5 3 0,0 0 0,4 3 0,-2 1 0,-1-4 0,-4-3 0,-1 0 0,2 1 0,0-2 0,3 1 0,3-2 0,4-3 0,2-3 0,-2-1 0,2-8 0,4 4 0,-3-4 0,-3-6 0,-5-3 0,5 0 0,-7 2 0,1 2 0,-2 4 0,-3-3 0,8 1 0,2 2 0,0-3 0,-3-4 0,-3-3 0,-3-4 0,1-2 0,-1-1 0,-2-1 0,-1-1 0,-1 1 0,-1-1 0,-1 0 0,0 1 0,-1 0 0,1 0 0,4 0 0,4 0 0,6 0 0,3 0 0,3 0 0,-3 0 0,-3 0 0,-14 0 0,-22-1 0,-1 1 0,1-1 0,-1 1 0,1 0 0,-1 0 0,1 0 0,-1 0 0,1-1 0,-1 1 0,1 0 0,-1 0 0,1-1 0,-1 1 0,0 0 0,1-1 0,-1 1 0,1-1 0,-1 1 0,0 0 0,1-1 0,-1 1 0,0-1 0,1 0 0,1-13 0,-9-13 0,-6-9 0,-6-10 0,-3-4 0,-1-2 0,-1 5 0,4 5 0,5 7 0,5 5 0,4 4 0,-1-2 0,-3 1 0,1 0 0,-3 2 0,2 1 0,-3 0 0,-2 6 0,16 19 0,-2-1 0,1 0 0,-1-1 0,1 1 0,-1 0 0,1 0 0,-1-1 0,1 1 0,-1 0 0,1 0 0,-1 0 0,1 0 0,-1 0 0,1 0 0,-1 0 0,1 0 0,-1 0 0,0 0 0,1 0 0,-1 0 0,1 0 0,-1 0 0,1 0 0,-1 0 0,0 1 0,2-2 0,-2 2 0,1-1 0,-1 0 0,1 1 0,-1-1 0,1 0 0,0 1 0,-1-1 0,1 1 0,0-1 0,-1 1 0,1-1 0,0 1 0,0-1 0,-1 1 0,1-1 0,0 1 0,0-1 0,0 1 0,-1 1 0,3 20 0,3 11 0,1 1 0,4 1 0,4-2 0,3-3 0,-2-3 0,-3-2 0,1 4 0,2-2 0,-3 0 0,-2-1 0,1 3 0,2 0 0,3-1 0,3-1 0,1-2 0,2-5 0,-4-1 0,0-1 0,1 1 0,-4 0 0,-4 2 0,-3 9 0,-9-3 0,-6 0 0,-2-1 0,-4-1 0,-4-2 0,-2-4 0,-7-1 0,-5-1 0,-6 2 0,-8 1 0,-4 0 0,-1 2 0,0 0 0,-8 1 0,0 0 0,6-5 0,7-4 0,13-5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18:49:07.243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34327.73438"/>
      <inkml:brushProperty name="anchorY" value="-57327.53906"/>
      <inkml:brushProperty name="scaleFactor" value="0.5"/>
    </inkml:brush>
  </inkml:definitions>
  <inkml:trace contextRef="#ctx0" brushRef="#br0">1341 185 24575,'0'0'0,"-4"-4"0,-15-5 0,-13-10 0,-18-3 0,-11 1 0,-20 0 0,-13 0 0,-2-1 0,7 5 0,6 4 0,16 5 0,13 3 0,12 3 0,10 1 0,6 1 0,-1 1 0,-3 0 0,1 0 0,0-1 0,-2 1 0,-9-1 0,-7 5 0,1 4 0,3 0 0,5-1 0,6 3 0,3 3 0,4 7 0,6 3 0,7 1 0,4 1 0,-1 5 0,3-2 0,1 0 0,3-2 0,0-1 0,1-1 0,1-2 0,0 5 0,0-1 0,1 0 0,-1 4 0,0-1 0,0-1 0,5 2 0,4 4 0,0-1 0,4 2 0,8-1 0,2 1 0,6-2 0,2-3 0,-1-3 0,3-2 0,-1-1 0,-2-7 0,-2-4 0,-2-6 0,-2-4 0,4-2 0,4-2 0,4-1 0,4 0 0,3 0 0,1 1 0,2-1 0,0 1 0,0-1 0,1 1 0,-2 0 0,6 0 0,-1 0 0,0 0 0,-1 0 0,4 0 0,-1-4 0,-1 0 0,7-5 0,4 0 0,4 2 0,1-4 0,-2-1 0,-10-4 0,-9 1 0,-8-1 0,-12-1 0,-9-2 0,-8-1 0,-5-2 0,-4-9 0,-6-6 0,-5-4 0,-9 1 0,-4 3 0,-2 4 0,-1 4 0,1 2 0,0 3 0,1 1 0,-3 6 0,0-1 0,-4 1 0,1-6 0,1-6 0,2 0 0,2-1 0,1-4 0,6 7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18:49:11.260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2246.17578"/>
      <inkml:brushProperty name="anchorY" value="-37652.52734"/>
      <inkml:brushProperty name="scaleFactor" value="0.5"/>
    </inkml:brush>
  </inkml:definitions>
  <inkml:trace contextRef="#ctx0" brushRef="#br0">1 24 24575,'1360'-24'0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18:49:17.755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35518.03906"/>
      <inkml:brushProperty name="anchorY" value="-57302.34375"/>
      <inkml:brushProperty name="scaleFactor" value="0.5"/>
    </inkml:brush>
  </inkml:definitions>
  <inkml:trace contextRef="#ctx0" brushRef="#br0">0 1 24575,'0'0'0,"4"0"0,6 0 0,4 0 0,3 0 0,4 0 0,1 0 0,1 0 0,1 0 0,-1 0 0,1 0 0,-1 0 0,0 0 0,0 0 0,4 0 0,1 0 0,-1 0 0,-1 0 0,4 0 0,4 0 0,-1 0 0,-2 0 0,-1 0 0,-3 0 0,-2 0 0,-1 0 0,-1 0 0,-1 0 0,1 0 0,-6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18:49:20.184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4695.36328"/>
      <inkml:brushProperty name="anchorY" value="-38766.00781"/>
      <inkml:brushProperty name="scaleFactor" value="0.5"/>
    </inkml:brush>
  </inkml:definitions>
  <inkml:trace contextRef="#ctx0" brushRef="#br0">0 23 24575,'817'-22'0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18:49:27.122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38659.68359"/>
      <inkml:brushProperty name="anchorY" value="-58973.82031"/>
      <inkml:brushProperty name="scaleFactor" value="0.5"/>
    </inkml:brush>
  </inkml:definitions>
  <inkml:trace contextRef="#ctx0" brushRef="#br0">1 0 24575,'0'0'0,"7"0"0,13 0 0,3 0 0,7 0 0,7 0 0,-1 0 0,3 0 0,-3 0 0,-3 0 0,-3 0 0,-3 0 0,3 0 0,2 0 0,0 0 0,-1 0 0,-3 0 0,-1 0 0,-2 0 0,-1 0 0,-1 0 0,-1 0 0,0 0 0,1 0 0,-1 0 0,0 0 0,1 0 0,0 0 0,-1 0 0,1 0 0,0 0 0,-1 0 0,1 0 0,0 0 0,-1 0 0,1 0 0,0 0 0,-1 0 0,1 0 0,0 0 0,-1 0 0,6 0 0,-1 0 0,0 0 0,0 0 0,-2 0 0,-5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18:49:30.159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7121.38281"/>
      <inkml:brushProperty name="anchorY" value="-39880.32422"/>
      <inkml:brushProperty name="scaleFactor" value="0.5"/>
    </inkml:brush>
  </inkml:definitions>
  <inkml:trace contextRef="#ctx0" brushRef="#br0">0 24 24575,'2541'-23'0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18:49:56.144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50843.58984"/>
      <inkml:brushProperty name="anchorY" value="-65092.9375"/>
      <inkml:brushProperty name="scaleFactor" value="0.5"/>
    </inkml:brush>
  </inkml:definitions>
  <inkml:trace contextRef="#ctx0" brushRef="#br0">1 0 24575,'0'0'0,"7"0"0,26 0 0,18 0 0,26 0 0,26 0 0,17 0 0,21 0 0,8 0 0,2 0 0,-5 0 0,-18 0 0,-21 0 0,-21 0 0,-21 0 0,-18 0 0,-13 0 0,-13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18:22:09.455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0332.75195"/>
      <inkml:brushProperty name="anchorY" value="-64254.82813"/>
      <inkml:brushProperty name="scaleFactor" value="0.5"/>
    </inkml:brush>
  </inkml:definitions>
  <inkml:trace contextRef="#ctx0" brushRef="#br0">613 1252 24575,'0'0'0,"4"-4"0,6-11 0,8-7 0,9-10 0,2-6 0,7-14 0,-2-3 0,-1-1 0,-3 6 0,-2 7 0,-7 6 0,-2 6 0,-1 5 0,1-6 0,0 0 0,6-3 0,1 1 0,1 3 0,-1 2 0,0 2 0,3 2 0,4 1 0,4 2 0,3-1 0,-1 1 0,1 0 0,-4 4 0,2 1 0,1-1 0,1-1 0,2-1 0,2-1 0,5-1 0,-4 5 0,1-1 0,-6 0 0,0-2 0,-9 0 0,1-1 0,0-1 0,0 5 0,-3-2 0,3 1 0,-1 4 0,-11 3 0,-11 4 0,-9 7 0,0 0 0,0-1 0,0 1 0,0 0 0,0 0 0,0 0 0,0 0 0,0 0 0,0 0 0,0 0 0,0-1 0,0 1 0,0 0 0,0 0 0,0 0 0,0 0 0,0 0 0,0 0 0,0 0 0,0-1 0,0 1 0,0 0 0,0 0 0,0 0 0,0 0 0,0 0 0,0 0 0,0 0 0,-1 0 0,1 0 0,0-1 0,0 1 0,0 0 0,0 0 0,0 0 0,0 0 0,0 0 0,0 0 0,0 0 0,-1 0 0,1 0 0,0 0 0,0 0 0,0 0 0,0 0 0,0 0 0,0 0 0,0 0 0,-1 0 0,-14-2 0,-12 1 0,-4 2 0,-6-1 0,-4 1 0,-2 0 0,-2-1 0,-1 1 0,5-1 0,-1 0 0,5 0 0,4 0 0,4 0 0,-2 0 0,3 0 0,-4 0 0,1 0 0,2 0 0,1 0 0,-2 0 0,1 0 0,9 0 0,12 0 0,15 0 0,9 0 0,6 0 0,4 0 0,5 0 0,5 0 0,3 0 0,-1 0 0,-2 0 0,0 0 0,-3 0 0,-2 0 0,-4 0 0,-1 0 0,-2 0 0,-1 0 0,0 0 0,-1 0 0,0 0 0,0 0 0,0 0 0,1 0 0,-1 0 0,1 0 0,4 0 0,1 4 0,-27-1 0,2-2 0,0 0 0,-1 1 0,0-1 0,1 1 0,-1 0 0,0 0 0,3 2 0,-4-1 0,0 0 0,1 0 0,0 0 0,-1 0 0,0 1 0,1-1 0,-1 0 0,0 4 0,1 2 0,-1 0 0,-1 0 0,0 14 0,-3 28 0,-7 17 0,-5 3 0,-3-1 0,1-5 0,-2 9 0,0-6 0,-1-3 0,-5-2 0,-2-4 0,1-5 0,4-7 0,5-4 0,7-5 0,-1-2 0,3-3 0,3-3 0,-3-7 0,-3-8 0,-3-5 0,-4-5 0,-2-4 0,-6-5 0,24 1 0,-1 2 0,0-1 0,1 0 0,-1 0 0,0 0 0,1 0 0,-3-3 0,0-3 0,1 1 0,0 1 0,0-1 0,-2-7 0,-12-38 0,4-5 0,6-5 0,3 2 0,3 2 0,2 3 0,1 4 0,0 3 0,0 1 0,4-3 0,0 5 0,1 0 0,-2 6 0,3-9 0,4 4 0,-1-1 0,-1 4 0,-3 6 0,-1 4 0,-3 3 0,-1 3 0,4 2 0,4 6 0,-4 4 0,-6 13 0,1-1 0,0 1 0,0 0 0,0-1 0,-1 1 0,1 0 0,0-1 0,0 1 0,0 0 0,0-1 0,0 1 0,0 0 0,0-1 0,-1 1 0,1 0 0,0 0 0,0-1 0,0 1 0,-1 0 0,1 0 0,0-1 0,0 1 0,-1 0 0,1 0 0,0 0 0,-1-1 0,-11-3 0,-11 2 0,-3 2 0,-7 1 0,-5 0 0,2 0 0,-3 0 0,2-1 0,0 1 0,2-1 0,-1 0 0,-10 0 0,-3 0 0,-3 0 0,6 0 0,0 0 0,7 0 0,4 0 0,5 0 0,12 0 0,17 0 0,11 0 0,12 0 0,11 0 0,11 0 0,9 0 0,2 0 0,1 0 0,3 0 0,-3 0 0,3 0 0,-3 0 0,-2 0 0,-7 0 0,-3 0 0,-6 0 0,-5 0 0,-5 0 0,-2 0 0,-3 0 0,0 0 0,-1 0 0,-1 0 0,1 0 0,0 0 0,0 0 0,0 0 0,1 0 0,0 0 0,-1 0 0,1 0 0,0 0 0,-14 0 0,-9 0 0,-10 0 0,-6 0 0,-5 0 0,-3 4 0,0 5 0,-6 14 0,-4 8 0,-3 4 0,0 4 0,2-2 0,4-7 0,3-8 0,-2-3 0,1-2 0,-3 0 0,5 1 0,3 2 0,-4 0 0,1 2 0,1 0 0,0 1 0,2 0 0,4 0 0,2-1 0,0 1 0,3 0 0,0 4 0,-1 5 0,-2-4 0,-1-2 0,-2-1 0,-5-2 0,-1 4 0,4 0 0,1 0 0,1-1 0,0-1 0,0 0 0,-1-2 0,-4 4 0,-1 5 0,-4 5 0,-5 7 0,1-5 0,-7-3 0,-2-5 0,-2-4 0,-1-2 0,-5 3 0,0-1 0,6-6 0,-4 0 0,6-1 0,5-4 0,5-5 0,5-3 0,4-4 0,1-2 0,11-2 0,9-1 0,10 1 0,13-1 0,9-9 0,8-9 0,10-9 0,-6-3 0,2-6 0,-4 2 0,-5 2 0,-3 7 0,-4 3 0,3-2 0,3-5 0,4 1 0,3 0 0,-1-4 0,2 2 0,-4 2 0,-3 1 0,-8 2 0,-3 2 0,2 0 0,0 2 0,5-5 0,0 4 0,4-4 0,-1 1 0,3 0 0,-6 1 0,1 0 0,-1 1 0,7-3 0,-1-1 0,-1 5 0,-3 2 0,-2 0 0,6 1 0,3-1 0,3 0 0,3-1 0,-2 0 0,-6-1 0,-3 5 0,5 0 0,1 0 0,3-1 0,2-1 0,15-1 0,5-1 0,14-4 0,3-2 0,-4 5 0,2 1 0,-12 6 0,-11 4 0,-12 5 0,-9 3 0,-15 2 0,-15 2 0,-11 1 0,-9 0 0,-5 0 0,-4 0 0,-1-1 0,-1 1 0,-8-1 0,-18 4 0,-9 6 0,-2 4 0,5-1 0,4-2 0,8-3 0,3 2 0,7 3 0,9 2 0,-1 3 0,3 2 0,1 2 0,1 0 0,0-3 0,1-1 0,-1 6 0,6-1 0,-1 2 0,0 0 0,-1 5 0,-1-6 0,-1 4 0,0 3 0,-6 5 0,-1 8 0,-4 3 0,-4 6 0,-12 6 0,-8 8 0,-11-2 0,-5-2 0,-2 5 0,-4-5 0,1 6 0,-18 5 0,-16-4 0,-7 0 0,4-6 0,10-5 0,10-1 0,14-7 0,12-9 0,15-10 0,7-7 0,5-4 0,5-7 0,5-4 0,9-9 0,21-2 0,0 1 0,0 0 0,-1-1 0,1 1 0,1-1 0,-1 1 0,0-1 0,0 1 0,0-1 0,0 0 0,0 1 0,0-1 0,1 0 0,-1 0 0,-1-1 0,1-1 0,-1 0 0,1 1 0,0-1 0,0 0 0,0 0 0,0 0 0,0-4 0,1-38 0,3-4 0,7-3 0,4 5 0,4 5 0,-2 7 0,2 0 0,5 4 0,11-2 0,5 2 0,5-2 0,3 1 0,0-2 0,1 1 0,-5 2 0,-1 3 0,-5 2 0,-4 1 0,-4 2 0,2 0 0,-2-3 0,-2-1 0,-1 0 0,-2 5 0,0 2 0,-6 0 0,5-4 0,-1-6 0,2 0 0,4-5 0,0 2 0,4 1 0,5 3 0,2 2 0,3 2 0,2 2 0,2 0 0,8-4 0,2 0 0,4-4 0,3-9 0,6-4 0,-2 2 0,1 3 0,-5 5 0,-5 4 0,-8 8 0,0 3 0,-3 1 0,-5 4 0,-1-1 0,-4 4 0,-1-1 0,7-3 0,-8-1 0,-3-3 0,1-2 0,1-1 0,-1 4 0,-6 9 0,-12 9 0,-14 0 0,-1 0 0,1 0 0,-1 0 0,1 1 0,-1-1 0,0 0 0,1 0 0,-1 1 0,1-1 0,-1 0 0,0 1 0,1-1 0,-1 1 0,0-1 0,0 0 0,1 1 0,-1-1 0,0 1 0,0-1 0,0 1 0,1-1 0,-1 1 0,2 23 0,-2 10 0,-7 16 0,-1 5 0,1 2 0,2-2 0,1-1 0,1 2 0,2 2 0,0-2 0,1-1 0,1 1 0,-1-1 0,0-3 0,0-2 0,1-6 0,-1-7 0,-5-5 0,-4-9 0,-5-7 0,-8-7 0,20-10 0,0 1 0,-1 0 0,1 0 0,-1 0 0,1-1 0,-1 1 0,1-1 0,-4-1 0,-21-15 0,5-12 0,0-21 0,6-6 0,5-4 0,3-4 0,5-1 0,1 3 0,2 3 0,1 5 0,0 8 0,0 7 0,0 6 0,-1 6 0,0 3 0,1 10 0,-1 20 0,0 24 0,0 25 0,0 18 0,0 17 0,0 7 0,-1 8 0,1-4 0,0-7 0,0-7 0,0-12 0,0-10 0,0-13 0,0-11 0,0-8 0,0-6 0,-4-13 0,3-15 0,1 1 0,0 0 0,0 0 0,0 1 0,-1-1 0,1 0 0,0 0 0,0 0 0,-1 0 0,1 0 0,0 0 0,0 0 0,-1 0 0,1 0 0,0 0 0,-1 0 0,1 0 0,0 0 0,0 0 0,-1 0 0,1 0 0,0 0 0,0 0 0,-1 0 0,1 0 0,0 0 0,0-1 0,-1 1 0,1 0 0,0 0 0,0 0 0,0 0 0,-1 0 0,1-1 0,0 1 0,-10-12 0,2-8 0,2-8 0,1-12 0,2-4 0,2-13 0,1-7 0,0 1 0,0 2 0,0 0 0,1-2 0,-1-1 0,0 4 0,0-2 0,1 4 0,-1 3 0,0 4 0,0 2 0,0 2 0,-1 6 0,1 1 0,0 0 0,0-1 0,5 8 0,-1 3 0,1 5 0,-2 1 0,0 2 0,-10 5 0,-6 5 0,-10 4 0,-3 4 0,-2 3 0,0 0 0,-3 2 0,0 0 0,-3 0 0,-2 0 0,-8-1 0,-3 1 0,-2-1 0,5 0 0,4 0 0,2 0 0,0 0 0,-2 0 0,3 0 0,-1 0 0,3 0 0,4 0 0,2 0 0,3 0 0,2 0 0,0 0 0,2 0 0,0 0 0,0 0 0,0 0 0,-1 0 0,14 0 0,14 0 0,14 0 0,16 0 0,9 0 0,4 0 0,3 0 0,-5 0 0,-1 0 0,-5 0 0,-1 0 0,-5 0 0,2 0 0,-4 0 0,-1 0 0,-4 0 0,3 0 0,-1 0 0,3 0 0,-1 0 0,3 0 0,3 0 0,-2 0 0,3 0 0,-4 0 0,3 0 0,-3 0 0,-3 0 0,-3 0 0,-2 0 0,-2 0 0,-1 0 0,0 0 0,-1 0 0,0 0 0,-4 4 0,-5 10 0,-5 13 0,-3 27 0,-7 12 0,-11 17 0,-6 13 0,-4 4 0,2-7 0,5-6 0,4-12 0,5-10 0,3-12 0,2-12 0,2-13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18:22:09.455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0332.75195"/>
      <inkml:brushProperty name="anchorY" value="-64254.82813"/>
      <inkml:brushProperty name="scaleFactor" value="0.5"/>
    </inkml:brush>
  </inkml:definitions>
  <inkml:trace contextRef="#ctx0" brushRef="#br0">613 1252 24575,'0'0'0,"4"-4"0,6-11 0,8-7 0,9-10 0,2-6 0,7-14 0,-2-3 0,-1-1 0,-3 6 0,-2 7 0,-7 6 0,-2 6 0,-1 5 0,1-6 0,0 0 0,6-3 0,1 1 0,1 3 0,-1 2 0,0 2 0,3 2 0,4 1 0,4 2 0,3-1 0,-1 1 0,1 0 0,-4 4 0,2 1 0,1-1 0,1-1 0,2-1 0,2-1 0,5-1 0,-4 5 0,1-1 0,-6 0 0,0-2 0,-9 0 0,1-1 0,0-1 0,0 5 0,-3-2 0,3 1 0,-1 4 0,-11 3 0,-11 4 0,-9 7 0,0 0 0,0-1 0,0 1 0,0 0 0,0 0 0,0 0 0,0 0 0,0 0 0,0 0 0,0 0 0,0-1 0,0 1 0,0 0 0,0 0 0,0 0 0,0 0 0,0 0 0,0 0 0,0 0 0,0-1 0,0 1 0,0 0 0,0 0 0,0 0 0,0 0 0,0 0 0,0 0 0,0 0 0,-1 0 0,1 0 0,0-1 0,0 1 0,0 0 0,0 0 0,0 0 0,0 0 0,0 0 0,0 0 0,0 0 0,-1 0 0,1 0 0,0 0 0,0 0 0,0 0 0,0 0 0,0 0 0,0 0 0,0 0 0,-1 0 0,-14-2 0,-12 1 0,-4 2 0,-6-1 0,-4 1 0,-2 0 0,-2-1 0,-1 1 0,5-1 0,-1 0 0,5 0 0,4 0 0,4 0 0,-2 0 0,3 0 0,-4 0 0,1 0 0,2 0 0,1 0 0,-2 0 0,1 0 0,9 0 0,12 0 0,15 0 0,9 0 0,6 0 0,4 0 0,5 0 0,5 0 0,3 0 0,-1 0 0,-2 0 0,0 0 0,-3 0 0,-2 0 0,-4 0 0,-1 0 0,-2 0 0,-1 0 0,0 0 0,-1 0 0,0 0 0,0 0 0,0 0 0,1 0 0,-1 0 0,1 0 0,4 0 0,1 4 0,-27-1 0,2-2 0,0 0 0,-1 1 0,0-1 0,1 1 0,-1 0 0,0 0 0,3 2 0,-4-1 0,0 0 0,1 0 0,0 0 0,-1 0 0,0 1 0,1-1 0,-1 0 0,0 4 0,1 2 0,-1 0 0,-1 0 0,0 14 0,-3 28 0,-7 17 0,-5 3 0,-3-1 0,1-5 0,-2 9 0,0-6 0,-1-3 0,-5-2 0,-2-4 0,1-5 0,4-7 0,5-4 0,7-5 0,-1-2 0,3-3 0,3-3 0,-3-7 0,-3-8 0,-3-5 0,-4-5 0,-2-4 0,-6-5 0,24 1 0,-1 2 0,0-1 0,1 0 0,-1 0 0,0 0 0,1 0 0,-3-3 0,0-3 0,1 1 0,0 1 0,0-1 0,-2-7 0,-12-38 0,4-5 0,6-5 0,3 2 0,3 2 0,2 3 0,1 4 0,0 3 0,0 1 0,4-3 0,0 5 0,1 0 0,-2 6 0,3-9 0,4 4 0,-1-1 0,-1 4 0,-3 6 0,-1 4 0,-3 3 0,-1 3 0,4 2 0,4 6 0,-4 4 0,-6 13 0,1-1 0,0 1 0,0 0 0,0-1 0,-1 1 0,1 0 0,0-1 0,0 1 0,0 0 0,0-1 0,0 1 0,0 0 0,0-1 0,-1 1 0,1 0 0,0 0 0,0-1 0,0 1 0,-1 0 0,1 0 0,0-1 0,0 1 0,-1 0 0,1 0 0,0 0 0,-1-1 0,-11-3 0,-11 2 0,-3 2 0,-7 1 0,-5 0 0,2 0 0,-3 0 0,2-1 0,0 1 0,2-1 0,-1 0 0,-10 0 0,-3 0 0,-3 0 0,6 0 0,0 0 0,7 0 0,4 0 0,5 0 0,12 0 0,17 0 0,11 0 0,12 0 0,11 0 0,11 0 0,9 0 0,2 0 0,1 0 0,3 0 0,-3 0 0,3 0 0,-3 0 0,-2 0 0,-7 0 0,-3 0 0,-6 0 0,-5 0 0,-5 0 0,-2 0 0,-3 0 0,0 0 0,-1 0 0,-1 0 0,1 0 0,0 0 0,0 0 0,0 0 0,1 0 0,0 0 0,-1 0 0,1 0 0,0 0 0,-14 0 0,-9 0 0,-10 0 0,-6 0 0,-5 0 0,-3 4 0,0 5 0,-6 14 0,-4 8 0,-3 4 0,0 4 0,2-2 0,4-7 0,3-8 0,-2-3 0,1-2 0,-3 0 0,5 1 0,3 2 0,-4 0 0,1 2 0,1 0 0,0 1 0,2 0 0,4 0 0,2-1 0,0 1 0,3 0 0,0 4 0,-1 5 0,-2-4 0,-1-2 0,-2-1 0,-5-2 0,-1 4 0,4 0 0,1 0 0,1-1 0,0-1 0,0 0 0,-1-2 0,-4 4 0,-1 5 0,-4 5 0,-5 7 0,1-5 0,-7-3 0,-2-5 0,-2-4 0,-1-2 0,-5 3 0,0-1 0,6-6 0,-4 0 0,6-1 0,5-4 0,5-5 0,5-3 0,4-4 0,1-2 0,11-2 0,9-1 0,10 1 0,13-1 0,9-9 0,8-9 0,10-9 0,-6-3 0,2-6 0,-4 2 0,-5 2 0,-3 7 0,-4 3 0,3-2 0,3-5 0,4 1 0,3 0 0,-1-4 0,2 2 0,-4 2 0,-3 1 0,-8 2 0,-3 2 0,2 0 0,0 2 0,5-5 0,0 4 0,4-4 0,-1 1 0,3 0 0,-6 1 0,1 0 0,-1 1 0,7-3 0,-1-1 0,-1 5 0,-3 2 0,-2 0 0,6 1 0,3-1 0,3 0 0,3-1 0,-2 0 0,-6-1 0,-3 5 0,5 0 0,1 0 0,3-1 0,2-1 0,15-1 0,5-1 0,14-4 0,3-2 0,-4 5 0,2 1 0,-12 6 0,-11 4 0,-12 5 0,-9 3 0,-15 2 0,-15 2 0,-11 1 0,-9 0 0,-5 0 0,-4 0 0,-1-1 0,-1 1 0,-8-1 0,-18 4 0,-9 6 0,-2 4 0,5-1 0,4-2 0,8-3 0,3 2 0,7 3 0,9 2 0,-1 3 0,3 2 0,1 2 0,1 0 0,0-3 0,1-1 0,-1 6 0,6-1 0,-1 2 0,0 0 0,-1 5 0,-1-6 0,-1 4 0,0 3 0,-6 5 0,-1 8 0,-4 3 0,-4 6 0,-12 6 0,-8 8 0,-11-2 0,-5-2 0,-2 5 0,-4-5 0,1 6 0,-18 5 0,-16-4 0,-7 0 0,4-6 0,10-5 0,10-1 0,14-7 0,12-9 0,15-10 0,7-7 0,5-4 0,5-7 0,5-4 0,9-9 0,21-2 0,0 1 0,0 0 0,-1-1 0,1 1 0,1-1 0,-1 1 0,0-1 0,0 1 0,0-1 0,0 0 0,0 1 0,0-1 0,1 0 0,-1 0 0,-1-1 0,1-1 0,-1 0 0,1 1 0,0-1 0,0 0 0,0 0 0,0 0 0,0-4 0,1-38 0,3-4 0,7-3 0,4 5 0,4 5 0,-2 7 0,2 0 0,5 4 0,11-2 0,5 2 0,5-2 0,3 1 0,0-2 0,1 1 0,-5 2 0,-1 3 0,-5 2 0,-4 1 0,-4 2 0,2 0 0,-2-3 0,-2-1 0,-1 0 0,-2 5 0,0 2 0,-6 0 0,5-4 0,-1-6 0,2 0 0,4-5 0,0 2 0,4 1 0,5 3 0,2 2 0,3 2 0,2 2 0,2 0 0,8-4 0,2 0 0,4-4 0,3-9 0,6-4 0,-2 2 0,1 3 0,-5 5 0,-5 4 0,-8 8 0,0 3 0,-3 1 0,-5 4 0,-1-1 0,-4 4 0,-1-1 0,7-3 0,-8-1 0,-3-3 0,1-2 0,1-1 0,-1 4 0,-6 9 0,-12 9 0,-14 0 0,-1 0 0,1 0 0,-1 0 0,1 1 0,-1-1 0,0 0 0,1 0 0,-1 1 0,1-1 0,-1 0 0,0 1 0,1-1 0,-1 1 0,0-1 0,0 0 0,1 1 0,-1-1 0,0 1 0,0-1 0,0 1 0,1-1 0,-1 1 0,2 23 0,-2 10 0,-7 16 0,-1 5 0,1 2 0,2-2 0,1-1 0,1 2 0,2 2 0,0-2 0,1-1 0,1 1 0,-1-1 0,0-3 0,0-2 0,1-6 0,-1-7 0,-5-5 0,-4-9 0,-5-7 0,-8-7 0,20-10 0,0 1 0,-1 0 0,1 0 0,-1 0 0,1-1 0,-1 1 0,1-1 0,-4-1 0,-21-15 0,5-12 0,0-21 0,6-6 0,5-4 0,3-4 0,5-1 0,1 3 0,2 3 0,1 5 0,0 8 0,0 7 0,0 6 0,-1 6 0,0 3 0,1 10 0,-1 20 0,0 24 0,0 25 0,0 18 0,0 17 0,0 7 0,-1 8 0,1-4 0,0-7 0,0-7 0,0-12 0,0-10 0,0-13 0,0-11 0,0-8 0,0-6 0,-4-13 0,3-15 0,1 1 0,0 0 0,0 0 0,0 1 0,-1-1 0,1 0 0,0 0 0,0 0 0,-1 0 0,1 0 0,0 0 0,0 0 0,-1 0 0,1 0 0,0 0 0,-1 0 0,1 0 0,0 0 0,0 0 0,-1 0 0,1 0 0,0 0 0,0 0 0,-1 0 0,1 0 0,0 0 0,0-1 0,-1 1 0,1 0 0,0 0 0,0 0 0,0 0 0,-1 0 0,1-1 0,0 1 0,-10-12 0,2-8 0,2-8 0,1-12 0,2-4 0,2-13 0,1-7 0,0 1 0,0 2 0,0 0 0,1-2 0,-1-1 0,0 4 0,0-2 0,1 4 0,-1 3 0,0 4 0,0 2 0,0 2 0,-1 6 0,1 1 0,0 0 0,0-1 0,5 8 0,-1 3 0,1 5 0,-2 1 0,0 2 0,-10 5 0,-6 5 0,-10 4 0,-3 4 0,-2 3 0,0 0 0,-3 2 0,0 0 0,-3 0 0,-2 0 0,-8-1 0,-3 1 0,-2-1 0,5 0 0,4 0 0,2 0 0,0 0 0,-2 0 0,3 0 0,-1 0 0,3 0 0,4 0 0,2 0 0,3 0 0,2 0 0,0 0 0,2 0 0,0 0 0,0 0 0,0 0 0,-1 0 0,14 0 0,14 0 0,14 0 0,16 0 0,9 0 0,4 0 0,3 0 0,-5 0 0,-1 0 0,-5 0 0,-1 0 0,-5 0 0,2 0 0,-4 0 0,-1 0 0,-4 0 0,3 0 0,-1 0 0,3 0 0,-1 0 0,3 0 0,3 0 0,-2 0 0,3 0 0,-4 0 0,3 0 0,-3 0 0,-3 0 0,-3 0 0,-2 0 0,-2 0 0,-1 0 0,0 0 0,-1 0 0,0 0 0,-4 4 0,-5 10 0,-5 13 0,-3 27 0,-7 12 0,-11 17 0,-6 13 0,-4 4 0,2-7 0,5-6 0,4-12 0,5-10 0,3-12 0,2-12 0,2-13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18:22:09.455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0332.75195"/>
      <inkml:brushProperty name="anchorY" value="-64254.82813"/>
      <inkml:brushProperty name="scaleFactor" value="0.5"/>
    </inkml:brush>
  </inkml:definitions>
  <inkml:trace contextRef="#ctx0" brushRef="#br0">613 1252 24575,'0'0'0,"4"-4"0,6-11 0,8-7 0,9-10 0,2-6 0,7-14 0,-2-3 0,-1-1 0,-3 6 0,-2 7 0,-7 6 0,-2 6 0,-1 5 0,1-6 0,0 0 0,6-3 0,1 1 0,1 3 0,-1 2 0,0 2 0,3 2 0,4 1 0,4 2 0,3-1 0,-1 1 0,1 0 0,-4 4 0,2 1 0,1-1 0,1-1 0,2-1 0,2-1 0,5-1 0,-4 5 0,1-1 0,-6 0 0,0-2 0,-9 0 0,1-1 0,0-1 0,0 5 0,-3-2 0,3 1 0,-1 4 0,-11 3 0,-11 4 0,-9 7 0,0 0 0,0-1 0,0 1 0,0 0 0,0 0 0,0 0 0,0 0 0,0 0 0,0 0 0,0 0 0,0-1 0,0 1 0,0 0 0,0 0 0,0 0 0,0 0 0,0 0 0,0 0 0,0 0 0,0-1 0,0 1 0,0 0 0,0 0 0,0 0 0,0 0 0,0 0 0,0 0 0,0 0 0,-1 0 0,1 0 0,0-1 0,0 1 0,0 0 0,0 0 0,0 0 0,0 0 0,0 0 0,0 0 0,0 0 0,-1 0 0,1 0 0,0 0 0,0 0 0,0 0 0,0 0 0,0 0 0,0 0 0,0 0 0,-1 0 0,-14-2 0,-12 1 0,-4 2 0,-6-1 0,-4 1 0,-2 0 0,-2-1 0,-1 1 0,5-1 0,-1 0 0,5 0 0,4 0 0,4 0 0,-2 0 0,3 0 0,-4 0 0,1 0 0,2 0 0,1 0 0,-2 0 0,1 0 0,9 0 0,12 0 0,15 0 0,9 0 0,6 0 0,4 0 0,5 0 0,5 0 0,3 0 0,-1 0 0,-2 0 0,0 0 0,-3 0 0,-2 0 0,-4 0 0,-1 0 0,-2 0 0,-1 0 0,0 0 0,-1 0 0,0 0 0,0 0 0,0 0 0,1 0 0,-1 0 0,1 0 0,4 0 0,1 4 0,-27-1 0,2-2 0,0 0 0,-1 1 0,0-1 0,1 1 0,-1 0 0,0 0 0,3 2 0,-4-1 0,0 0 0,1 0 0,0 0 0,-1 0 0,0 1 0,1-1 0,-1 0 0,0 4 0,1 2 0,-1 0 0,-1 0 0,0 14 0,-3 28 0,-7 17 0,-5 3 0,-3-1 0,1-5 0,-2 9 0,0-6 0,-1-3 0,-5-2 0,-2-4 0,1-5 0,4-7 0,5-4 0,7-5 0,-1-2 0,3-3 0,3-3 0,-3-7 0,-3-8 0,-3-5 0,-4-5 0,-2-4 0,-6-5 0,24 1 0,-1 2 0,0-1 0,1 0 0,-1 0 0,0 0 0,1 0 0,-3-3 0,0-3 0,1 1 0,0 1 0,0-1 0,-2-7 0,-12-38 0,4-5 0,6-5 0,3 2 0,3 2 0,2 3 0,1 4 0,0 3 0,0 1 0,4-3 0,0 5 0,1 0 0,-2 6 0,3-9 0,4 4 0,-1-1 0,-1 4 0,-3 6 0,-1 4 0,-3 3 0,-1 3 0,4 2 0,4 6 0,-4 4 0,-6 13 0,1-1 0,0 1 0,0 0 0,0-1 0,-1 1 0,1 0 0,0-1 0,0 1 0,0 0 0,0-1 0,0 1 0,0 0 0,0-1 0,-1 1 0,1 0 0,0 0 0,0-1 0,0 1 0,-1 0 0,1 0 0,0-1 0,0 1 0,-1 0 0,1 0 0,0 0 0,-1-1 0,-11-3 0,-11 2 0,-3 2 0,-7 1 0,-5 0 0,2 0 0,-3 0 0,2-1 0,0 1 0,2-1 0,-1 0 0,-10 0 0,-3 0 0,-3 0 0,6 0 0,0 0 0,7 0 0,4 0 0,5 0 0,12 0 0,17 0 0,11 0 0,12 0 0,11 0 0,11 0 0,9 0 0,2 0 0,1 0 0,3 0 0,-3 0 0,3 0 0,-3 0 0,-2 0 0,-7 0 0,-3 0 0,-6 0 0,-5 0 0,-5 0 0,-2 0 0,-3 0 0,0 0 0,-1 0 0,-1 0 0,1 0 0,0 0 0,0 0 0,0 0 0,1 0 0,0 0 0,-1 0 0,1 0 0,0 0 0,-14 0 0,-9 0 0,-10 0 0,-6 0 0,-5 0 0,-3 4 0,0 5 0,-6 14 0,-4 8 0,-3 4 0,0 4 0,2-2 0,4-7 0,3-8 0,-2-3 0,1-2 0,-3 0 0,5 1 0,3 2 0,-4 0 0,1 2 0,1 0 0,0 1 0,2 0 0,4 0 0,2-1 0,0 1 0,3 0 0,0 4 0,-1 5 0,-2-4 0,-1-2 0,-2-1 0,-5-2 0,-1 4 0,4 0 0,1 0 0,1-1 0,0-1 0,0 0 0,-1-2 0,-4 4 0,-1 5 0,-4 5 0,-5 7 0,1-5 0,-7-3 0,-2-5 0,-2-4 0,-1-2 0,-5 3 0,0-1 0,6-6 0,-4 0 0,6-1 0,5-4 0,5-5 0,5-3 0,4-4 0,1-2 0,11-2 0,9-1 0,10 1 0,13-1 0,9-9 0,8-9 0,10-9 0,-6-3 0,2-6 0,-4 2 0,-5 2 0,-3 7 0,-4 3 0,3-2 0,3-5 0,4 1 0,3 0 0,-1-4 0,2 2 0,-4 2 0,-3 1 0,-8 2 0,-3 2 0,2 0 0,0 2 0,5-5 0,0 4 0,4-4 0,-1 1 0,3 0 0,-6 1 0,1 0 0,-1 1 0,7-3 0,-1-1 0,-1 5 0,-3 2 0,-2 0 0,6 1 0,3-1 0,3 0 0,3-1 0,-2 0 0,-6-1 0,-3 5 0,5 0 0,1 0 0,3-1 0,2-1 0,15-1 0,5-1 0,14-4 0,3-2 0,-4 5 0,2 1 0,-12 6 0,-11 4 0,-12 5 0,-9 3 0,-15 2 0,-15 2 0,-11 1 0,-9 0 0,-5 0 0,-4 0 0,-1-1 0,-1 1 0,-8-1 0,-18 4 0,-9 6 0,-2 4 0,5-1 0,4-2 0,8-3 0,3 2 0,7 3 0,9 2 0,-1 3 0,3 2 0,1 2 0,1 0 0,0-3 0,1-1 0,-1 6 0,6-1 0,-1 2 0,0 0 0,-1 5 0,-1-6 0,-1 4 0,0 3 0,-6 5 0,-1 8 0,-4 3 0,-4 6 0,-12 6 0,-8 8 0,-11-2 0,-5-2 0,-2 5 0,-4-5 0,1 6 0,-18 5 0,-16-4 0,-7 0 0,4-6 0,10-5 0,10-1 0,14-7 0,12-9 0,15-10 0,7-7 0,5-4 0,5-7 0,5-4 0,9-9 0,21-2 0,0 1 0,0 0 0,-1-1 0,1 1 0,1-1 0,-1 1 0,0-1 0,0 1 0,0-1 0,0 0 0,0 1 0,0-1 0,1 0 0,-1 0 0,-1-1 0,1-1 0,-1 0 0,1 1 0,0-1 0,0 0 0,0 0 0,0 0 0,0-4 0,1-38 0,3-4 0,7-3 0,4 5 0,4 5 0,-2 7 0,2 0 0,5 4 0,11-2 0,5 2 0,5-2 0,3 1 0,0-2 0,1 1 0,-5 2 0,-1 3 0,-5 2 0,-4 1 0,-4 2 0,2 0 0,-2-3 0,-2-1 0,-1 0 0,-2 5 0,0 2 0,-6 0 0,5-4 0,-1-6 0,2 0 0,4-5 0,0 2 0,4 1 0,5 3 0,2 2 0,3 2 0,2 2 0,2 0 0,8-4 0,2 0 0,4-4 0,3-9 0,6-4 0,-2 2 0,1 3 0,-5 5 0,-5 4 0,-8 8 0,0 3 0,-3 1 0,-5 4 0,-1-1 0,-4 4 0,-1-1 0,7-3 0,-8-1 0,-3-3 0,1-2 0,1-1 0,-1 4 0,-6 9 0,-12 9 0,-14 0 0,-1 0 0,1 0 0,-1 0 0,1 1 0,-1-1 0,0 0 0,1 0 0,-1 1 0,1-1 0,-1 0 0,0 1 0,1-1 0,-1 1 0,0-1 0,0 0 0,1 1 0,-1-1 0,0 1 0,0-1 0,0 1 0,1-1 0,-1 1 0,2 23 0,-2 10 0,-7 16 0,-1 5 0,1 2 0,2-2 0,1-1 0,1 2 0,2 2 0,0-2 0,1-1 0,1 1 0,-1-1 0,0-3 0,0-2 0,1-6 0,-1-7 0,-5-5 0,-4-9 0,-5-7 0,-8-7 0,20-10 0,0 1 0,-1 0 0,1 0 0,-1 0 0,1-1 0,-1 1 0,1-1 0,-4-1 0,-21-15 0,5-12 0,0-21 0,6-6 0,5-4 0,3-4 0,5-1 0,1 3 0,2 3 0,1 5 0,0 8 0,0 7 0,0 6 0,-1 6 0,0 3 0,1 10 0,-1 20 0,0 24 0,0 25 0,0 18 0,0 17 0,0 7 0,-1 8 0,1-4 0,0-7 0,0-7 0,0-12 0,0-10 0,0-13 0,0-11 0,0-8 0,0-6 0,-4-13 0,3-15 0,1 1 0,0 0 0,0 0 0,0 1 0,-1-1 0,1 0 0,0 0 0,0 0 0,-1 0 0,1 0 0,0 0 0,0 0 0,-1 0 0,1 0 0,0 0 0,-1 0 0,1 0 0,0 0 0,0 0 0,-1 0 0,1 0 0,0 0 0,0 0 0,-1 0 0,1 0 0,0 0 0,0-1 0,-1 1 0,1 0 0,0 0 0,0 0 0,0 0 0,-1 0 0,1-1 0,0 1 0,-10-12 0,2-8 0,2-8 0,1-12 0,2-4 0,2-13 0,1-7 0,0 1 0,0 2 0,0 0 0,1-2 0,-1-1 0,0 4 0,0-2 0,1 4 0,-1 3 0,0 4 0,0 2 0,0 2 0,-1 6 0,1 1 0,0 0 0,0-1 0,5 8 0,-1 3 0,1 5 0,-2 1 0,0 2 0,-10 5 0,-6 5 0,-10 4 0,-3 4 0,-2 3 0,0 0 0,-3 2 0,0 0 0,-3 0 0,-2 0 0,-8-1 0,-3 1 0,-2-1 0,5 0 0,4 0 0,2 0 0,0 0 0,-2 0 0,3 0 0,-1 0 0,3 0 0,4 0 0,2 0 0,3 0 0,2 0 0,0 0 0,2 0 0,0 0 0,0 0 0,0 0 0,-1 0 0,14 0 0,14 0 0,14 0 0,16 0 0,9 0 0,4 0 0,3 0 0,-5 0 0,-1 0 0,-5 0 0,-1 0 0,-5 0 0,2 0 0,-4 0 0,-1 0 0,-4 0 0,3 0 0,-1 0 0,3 0 0,-1 0 0,3 0 0,3 0 0,-2 0 0,3 0 0,-4 0 0,3 0 0,-3 0 0,-3 0 0,-3 0 0,-2 0 0,-2 0 0,-1 0 0,0 0 0,-1 0 0,0 0 0,-4 4 0,-5 10 0,-5 13 0,-3 27 0,-7 12 0,-11 17 0,-6 13 0,-4 4 0,2-7 0,5-6 0,4-12 0,5-10 0,3-12 0,2-12 0,2-13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18:20:13.823"/>
    </inkml:context>
    <inkml:brush xml:id="br0">
      <inkml:brushProperty name="width" value="0.035" units="cm"/>
      <inkml:brushProperty name="height" value="0.035" units="cm"/>
      <inkml:brushProperty name="color" value="#AE198D"/>
      <inkml:brushProperty name="inkEffects" value="galaxy"/>
      <inkml:brushProperty name="anchorX" value="-9543.15625"/>
      <inkml:brushProperty name="anchorY" value="-50669.4375"/>
      <inkml:brushProperty name="scaleFactor" value="0.5"/>
    </inkml:brush>
  </inkml:definitions>
  <inkml:trace contextRef="#ctx0" brushRef="#br0">257 97 24575,'0'0'0,"0"3"0,5 12 0,4 8 0,5 8 0,4 12 0,2 8 0,7 18 0,10 13 0,5 4 0,4 5 0,2-3 0,4 0 0,1-9 0,-5-4 0,-2-4 0,-7-7 0,0-2 0,-4-5 0,-4-12 0,-3-9 0,-3-7 0,-1-4 0,-2 1 0,0 0 0,4 3 0,6 0 0,4 0 0,-1-2 0,-1-1 0,1-1 0,-2-2 0,2 0 0,-7 0 0,2-1 0,12 1 0,3-6 0,4 1 0,1 0 0,-1 1 0,-1 1 0,0 1 0,-5-4 0,-2 1 0,5 0 0,-5 1 0,2 5 0,-1 2 0,-3-4 0,-5-5 0,1-1 0,-3-4 0,6 0 0,3 2 0,3 3 0,1 1 0,-3 3 0,-5-4 0,0 0 0,1 2 0,-4-4 0,-11-4 0,-12-3 0,-11-8 0,0 0 0,0 0 0,0 0 0,1 0 0,-1 0 0,0 0 0,0 0 0,0 0 0,0 1 0,0-1 0,0 0 0,0 0 0,0 0 0,0 0 0,0 0 0,0 0 0,0 0 0,0 0 0,0 1 0,0-1 0,0 0 0,0 0 0,0 0 0,0 0 0,0 0 0,0 0 0,0 0 0,0 1 0,0-1 0,0 0 0,0 0 0,0 0 0,0 0 0,0 0 0,0 0 0,-1 0 0,1 0 0,0 0 0,0 0 0,0 1 0,0-1 0,0 0 0,0 0 0,0 0 0,0 0 0,0 0 0,0 0 0,-1 0 0,1 0 0,0 0 0,0 0 0,0 0 0,0 0 0,0 0 0,-11 2 0,-7-1 0,-13-2 0,-7-4 0,-10-5 0,-12-4 0,-2-5 0,1 3 0,-6-2 0,7 4 0,9 3 0,9 4 0,3-1 0,1-3 0,4 1 0,4-3 0,2-2 0,-2-2 0,2-8 0,-9-1 0,6-1 0,-3 1 0,-2 0 0,-3 1 0,-2 1 0,3 5 0,-2-4 0,-1 0 0,-1-9 0,-1-5 0,-10-10 0,-5-11 0,-20-12 0,-12-4 0,-2-1 0,-3 4 0,18 10 0,16 7 0,14 15 0,16 8 0,8 1 0,5 4 0,1 1 0,5-3 0,-2-9 0,0-4 0,-3-3 0,-2-3 0,-1 0 0,-2 0 0,0-9 0,-1 0 0,-4 0 0,-1 3 0,0 6 0,1 3 0,2 10 0,-5 2 0,2 3 0,0-2 0,2 2 0,1-4 0,5 2 0,5 2 0,2-4 0,8 7 0,6 25 0,-1-1 0,0 1 0,0-1 0,0 1 0,1 0 0,-1-1 0,0 1 0,1-1 0,-1 1 0,1 0 0,0-1 0,1-1 0,-2 2 0,1-1 0,0 1 0,0 0 0,0 0 0,1-1 0,-1 1 0,0 0 0,0 0 0,1 0 0,1-1 0,22-5 0,3 3 0,11 7 0,4 11 0,8 15 0,10 18 0,1 11 0,-1 12 0,-3 5 0,5 1 0,1 5 0,3-2 0,-4 2 0,-8-6 0,-5-7 0,-3-12 0,2-7 0,-1-9 0,5-2 0,-10-5 0,-1 1 0,-6 2 0,-4 2 0,-4 3 0,-3-3 0,-2 1 0,0 6 0,-2-3 0,1-3 0,4-1 0,1 1 0,0-3 0,-1 2 0,4-4 0,0 1 0,2-1 0,0 1 0,2-3 0,-1-1 0,3-3 0,-3-2 0,-2-7 0,2 0 0,-2-1 0,-2 0 0,-2-3 0,3 1 0,3 1 0,-5 1 0,3 2 0,-2-4 0,3 1 0,-1 1 0,-2 1 0,-1-3 0,-2 0 0,-2-3 0,4 1 0,-5-7 0,-23-9 0,0 2 0,1 0 0,0 0 0,-1 0 0,1-1 0,0 1 0,-1 0 0,1 0 0,0-1 0,-1 1 0,1 0 0,0-1 0,-1 1 0,1 0 0,-1-1 0,1 1 0,-1-1 0,1 1 0,-1-1 0,1 1 0,-1-1 0,1-1 0,0 1 0,-1-1 0,1 1 0,0-1 0,-1 0 0,0 1 0,1-1 0,-1 0 0,0 0 0,0 1 0,0-1 0,0-2 0,-7-29 0,-7-12 0,-5-9 0,-8-12 0,-2-4 0,-4-4 0,-1 5 0,3 5 0,6 11 0,7 10 0,6 3 0,6 6 0,3 5 0,3 3 0,1 2 0,0 2 0,1 0 0,-1 0 0,-1 0 0,1 0 0,-1 0 0,0 0 0,0-5 0,0-1 0,0 1 0,0 19 0,5 28 0,4 20 0,5 17 0,-1 13 0,3 11 0,1 6 0,-2-4 0,-3-13 0,-5-9 0,3-7 0,-3-11 0,3-2 0,3-3 0,3 2 0,-2-4 0,-2-4 0,-8-7 0,-4-25 0,0 1 0,0 0 0,0 0 0,0-1 0,0 1 0,-1 0 0,1 0 0,0 0 0,0-1 0,0 1 0,-1 0 0,1 0 0,0-1 0,-1 1 0,1 0 0,-1 0 0,1-1 0,-1 0 0,1 0 0,-1 0 0,1 0 0,-1 0 0,1 0 0,0 0 0,-1 0 0,1 0 0,-1 0 0,1 0 0,0 0 0,-1 0 0,1 0 0,-1 0 0,1 0 0,-1 0 0,1 0 0,0-1 0,-1 1 0,1 0 0,0 0 0,-1-1 0,1 1 0,0 0 0,-1-1 0,-16-30 0,-3-35 0,2-19 0,3-29 0,5-7 0,3-5 0,4 6 0,2 10 0,1 17 0,0 16 0,1 18 0,4 23 0,-4 36 0,-1 0 0,0-1 0,1 1 0,-1 0 0,0-1 0,0 1 0,0-1 0,1 1 0,-1 0 0,0-1 0,0 1 0,1 0 0,-1-1 0,0 1 0,0 0 0,1-1 0,-1 1 0,0 0 0,1 0 0,-1 0 0,1-1 0,-1 1 0,0 0 0,1 0 0,-1 0 0,1 0 0,-1-1 0,0 1 0,1 0 0,-1 0 0,1 0 0,-1 0 0,1 0 0,-1 0 0,0 0 0,1 0 0,-1 1 0,1-1 0,0 0 0,0 2 0,1 0 0,0-1 0,0 1 0,0 0 0,-1 0 0,1 0 0,-1 0 0,1 0 0,-1 0 0,2 3 0,28 41 0,7 15 0,6 13 0,2 0 0,-2 1 0,-6-2 0,-9-6 0,-4 8 0,1-1 0,-6-4 0,0-2 0,-5-6 0,-5-5 0,-3-4 0,1 1 0,3-7 0,-2-7 0,-1-5 0,-3-6 0,-1-3 0,-2-2 0,-5-7 0,-6-4 0,-14-6 0,-9-12 0,-7-12 0,31 11 0,0 0 0,0 0 0,-8-8 0,-26-32 0,-1-18 0,-1-9 0,4-8 0,-1-1 0,5 1 0,7 8 0,5-7 0,7 12 0,6 11 0,10 34 0,2 23 0,0-1 0,-1 1 0,0 0 0,1 0 0,-1 0 0,0 0 0,1 0 0,-1 0 0,1-1 0,-1 1 0,1 0 0,-1 0 0,0 0 0,1 0 0,-1 0 0,1 1 0,-1-1 0,0 0 0,1 0 0,-1 0 0,1 0 0,-1 0 0,0 0 0,1 1 0,-1-1 0,0 0 0,1 0 0,-1 1 0,0-1 0,1 0 0,-1 1 0,0-1 0,0 0 0,1 0 0,-1 1 0,0-1 0,0 1 0,1-1 0,-1 1 0,27 29 0,10 25 0,11 21 0,-2 8 0,-2 2 0,-6-6 0,-4-9 0,-10-12 0,-8-13 0,-7-19 0,-8-29 0,-1 2 0,0 0 0,0 0 0,0 0 0,0 0 0,0 0 0,0 0 0,0 0 0,0 0 0,0-1 0,0 1 0,0 0 0,0 0 0,1 0 0,-1 0 0,0 0 0,0 0 0,0 0 0,0 0 0,0 0 0,0 0 0,0 0 0,0 0 0,1 0 0,-1 0 0,0 0 0,0 0 0,0 0 0,0 0 0,0 0 0,0 0 0,0 0 0,0 0 0,1 0 0,-1 0 0,0 0 0,0 0 0,0 0 0,0 0 0,0 0 0,0 0 0,0 0 0,0 0 0,1 0 0,-1 1 0,-8-46 0,-6-33 0,-6-23 0,2-15 0,2-1 0,5 6 0,4 16 0,3 19 0,2 18 0,7 34 0,-1 27 0,1 8 0,10 34 0,3 28 0,3 15 0,2 10 0,5-2 0,-4-9 0,-5-11 0,-5-11 0,-6-8 0,1-2 0,-3-9 0,-1-6 0,3-3 0,-2-4 0,-1-3 0,-1-4 0,-2-1 0,0-2 0,-6-5 0,-5-6 0,-5-4 0,-4-3 0,-11-4 0,-12 0 0,-15 3 0,-12 4 0,-6 5 0,-2 4 0,4-2 0,2 3 0,2 0 0,5 2 0,6 0 0,12 2 0,10 1 0,6-5 0,-4 0 0,-2 0 0,0 1 0,3-3 0,-3 0 0,3 1 0,-2 2 0,-3 1 0,-3 1 0,3 1 0,2-4 0,5-4 0,20-5 0,35-9 0,21-2 0,29-6 0,15-6 0,3-3 0,-1-4 0,-5-1 0,-14-1 0,-11-1 0,-13 1 0,-10-1 0,-3 5 0,-2 1 0,-2 0 0,-7-1 0,-3 3 0,3 0 0,0 4 0,4-2 0,-33 14 0,5 0 0,-1 0 0,0 0 0,1-1 0,-1 1 0,1 0 0,-1 0 0,0-1 0,1 1 0,-1 0 0,0-1 0,0 1 0,1 0 0,-1-1 0,0 1 0,0 0 0,1-1 0,-1 1 0,0 0 0,0-1 0,0 1 0,0-1 0,0 1 0,1-1 0,-1 1 0,0 0 0,0-1 0,0 1 0,0-1 0,0 0 0,-5 0 0,2 0 0,0 0 0,1 0 0,-1 0 0,0 0 0,0 0 0,0 1 0,-3-1 0,-73 0 0,-29 8 0,-35 14 0,-17 10 0,4 4 0,25-5 0,28-6 0,29-7 0,31-7 0,37-9 0,9-2 0,22-6 0,33-7 0,14-1 0,22-6 0,11-3 0,-1-1 0,-14 4 0,-9 1 0,-12 0 0,-14 0 0,-12 4 0,-9 4 0,-7-1 0,-4 4 0,-6 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08:32:28.534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2601.17188"/>
      <inkml:brushProperty name="anchorY" value="3378.34644"/>
      <inkml:brushProperty name="scaleFactor" value="0.5"/>
    </inkml:brush>
  </inkml:definitions>
  <inkml:trace contextRef="#ctx0" brushRef="#br0">4290 184 24575,'0'0'0,"-31"-7"0,-35-8 0,-8 1 0,-21-7 0,-20-2 0,-21-2 0,-9 4 0,-13 5 0,-14 6 0,2 4 0,-4 3 0,-11 2 0,-8 10-870,0 6 1118,0 4-372,6 8 124,13 2 0,7 0 0,24-6 0,13-5 0,19-6 0,21-6 0,21-3 0,14 3 0,18 2 0,10 5 871,5-1-1120,-1-2 373,-8 2-124,-6 2 0,-4 3 0,-4 2 0,-1 2 0,4 1 0,4-4 0,1 0 0,3 1 0,4 0 0,-2-3 0,2 9 0,-3 2 0,2 5 0,-7 14 0,1-1 0,1 3 0,4-5 0,12-5 0,19-32 0,-1-1 0,1 0 0,0 0 0,0 0 0,-1 7 0,2-8 0,0 0 0,0 0 0,0 0 0,1 1 0,0-1 0,1 5 0,10 21 0,-8-26 0,-1 0 0,1 0 0,-1 0 0,1 0 0,5 3 0,28 18 0,5-1 0,1 3 0,0 0 0,1-1 0,-4-5 0,4 0 0,1-2 0,1-3 0,5-5 0,5-4 0,22 1 0,4-2 0,7-1 0,8-2 0,10-1 0,10-1 0,8-1 0,1 0 0,4 0 0,-7 0 0,-12 0 0,-4-1 0,-10 1 0,-10 0 0,-13 0 0,4 0 0,-8 0 0,-6 0 0,-2 0 0,4 0 0,-3 0 0,10 0 0,-4 0 0,-4 0 0,-9 0 0,-10 0 0,-9 0 0,-3-4 0,1-5 0,6-5 0,-2 1 0,6-3 0,2-2 0,1 4 0,0-3 0,-5 5 0,-1 2 0,5 4 0,4 2 0,1 2 0,5-2 0,-6-5 0,-2-4 0,-1-4 0,-3-3 0,-4 3 0,-1-1 0,-5 3 0,1 0 0,2-1 0,6-1 0,-2-3 0,1-1 0,-4-1 0,-5 5 0,-3-2 0,1 1 0,-3-1 0,-1-1 0,-6-1 0,-11-1 0,-6-1 0,-6 21 0,0 0 0,1 0 0,-1 0 0,1 0 0,-1 0 0,0 0 0,1 0 0,-1 0 0,-2-2 0,-12-19 0,-11 0 0,-3 0 0,-5 5 0,0 0 0,-3-5 0,-2 0 0,-7-11 0,-7 0 0,-1 0 0,1 2 0,-9 3 0,3 2 0,-4 3 0,-1 0 0,3 1 0,8 5 0,4 5 0,-1 5 0,-12-1 0,0-2 0,6 1 0,7 2 0,-10-2 0,7 2 0,1 1 0,-2-2 0,-3-7 0,1 0 0,-4 2 0,-6 4 0,-7 3 0,-12 3 0,-14 2 0,-4 1 0,-7 1 0,3 1 0,-3 0 0,4-1 0,8 1 0,-1-1 0,3 0 0,-7 5 0,0 4 0,6 5 0,11-1 0,8-2 0,-4 2 0,3 2 0,3 2 0,6-2 0,-7 1 0,2 1 0,4-3 0,-7 6 0,5-3 0,-3 1 0,5 1 0,11-3 0,6-4 0,5 0 0,7-2 0,7 1 0,9 3 0,22-12 0,1 0 0,0 0 0,1 0 0,-1 0 0,0 0 0,1 0 0,-3 4 0,-6 22 0,6 7 0,3 0 0,1 3 0,2-2 0,0-2 0,-1 0 0,5-2 0,4-2 0,4-3 0,0-1 0,1 2 0,3 0 0,6-5 0,-3-2 0,5 4 0,14 0 0,5 4 0,8 6 0,7 3 0,-1-1 0,4-3 0,-4-2 0,-3-4 0,-3-7 0,-3-6 0,-3-6 0,4-4 0,8-3 0,9-2 0,8-1 0,16-1 0,18 1 0,13 0 0,9 1 0,5-1 0,-2 1 0,-18 0 0,-14 0 0,-14 0 0,-15 0 0,-7 0 0,-4 0 0,3 0 0,1 0 0,1 0 0,1 0 0,0 0 0,4 0 0,0 0 0,-4 0 0,-2 0 0,-5-4 0,-10-1 0,0-4 0,-3 0 0,3 1 0,4-2 0,8-3 0,4-7 0,-3 1 0,6-2 0,9 0 0,10 0 0,-1 3 0,3 0 0,4 0 0,-4-1 0,-14 4 0,-6-2 0,-10 0 0,-11-1 0,-10 2 0,-3 0 0,-2-2 0,1 0 0,3-2 0,1-2 0,-3-4 0,2-1 0,0-1 0,-3 2 0,-3 0 0,-9 1 0,-11 6 0,-15 17 0,1 2 0,1-1 0,-1 0 0,0 0 0,0 0 0,0 0 0,0 0 0,0 0 0,0 0 0,0 0 0,0 0 0,-1 1 0,1-1 0,0 0 0,0 0 0,-1 0 0,1 0 0,-1-1 0,-12-16 0,-7 4 0,-9 3 0,-6 0 0,-6-2 0,-11-7 0,-8-3 0,-14-1 0,-3-11 0,-2 1 0,-8-5 0,2 3 0,6 7 0,-4 3 0,8 7 0,-3 3 0,-6-5 0,2 4 0,-12-2 0,7 5 0,-6 3 0,1 4 0,-10 3 0,-4 2 0,4 2 0,8 0 0,11 1 0,8 0 0,10-1 0,8 1 0,6-1 0,3 0 0,-1 0 0,-5 1 0,-3-2 0,-9 1 0,-8 0 0,-11 0 0,-5 0 0,-8 0 0,-2 0 0,10 0 0,6 0 0,7 0 0,9 0 0,-1 0 0,10 0 0,5 0 0,10 0 0,2 0 0,2 0 0,4 0 0,5 0 0,2 0 0,-1 0 0,2 0 0,-4 0 0,-8 0 0,1 0 0,-2 0 0,-6 5 0,-2 4 0,4 0 0,-4 4 0,6-2 0,4-1 0,5-4 0,-9 7 0,-1 3 0,1-1 0,0-3 0,0 6 0,0 2 0,-1 1 0,3-2 0,1 0 0,-5 0 0,-1-4 0,3-4 0,1 1 0,3 2 0,5 2 0,5 2 0,7 2 0,7 6 0,1 5 0,0 2 0,-1-6 0,2-2 0,3 2 0,3 0 0,3-1 0,2-1 0,1-1 0,1 9 0,5 0 0,5 3 0,0 0 0,3-4 0,3-2 0,3-7 0,1-7 0,7-2 0,0-4 0,1-3 0,3 1 0,9 3 0,-6 3 0,3 3 0,1 3 0,12 1 0,1-3 0,11 1 0,-1 0 0,-1 5 0,2-4 0,9 2 0,2-1 0,-7-4 0,-1 0 0,-11-4 0,-4-4 0,-4-3 0,-6-3 0,-6 3 0,0 3 0,1 0 0,3-1 0,15 2 0,3-1 0,6-2 0,13-2 0,6-2 0,6-1 0,9-2 0,-4 0 0,-3 0 0,-2 0 0,-4-1 0,8 1 0,-3-5 0,2-9 0,-14 0 0,5-4 0,-14 3 0,-6 3 0,-8 4 0,-8 3 0,-8 2 0,3-2 0,0-4 0,6-5 0,2 2 0,14-3 0,6-2 0,-2 2 0,2 4 0,5-1 0,-10 2 0,-4 3 0,3-2 0,2-3 0,1-3 0,-8 1 0,2-1 0,-10-2 0,-2-2 0,-2 3 0,-2 0 0,-9-2 0,-4 3 0,0 0 0,2 3 0,8-2 0,3-1 0,-1-2 0,-4 2 0,5-1 0,6-1 0,9-7 0,6-1 0,0 0 0,-3-1 0,1-4 0,-4 0 0,1 2 0,-3 1 0,-12 1 0,-8 6 0,-6 5 0,-5 6 0,-7 0 0,-6 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08:32:33.488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4167.49121"/>
      <inkml:brushProperty name="anchorY" value="2227.66235"/>
      <inkml:brushProperty name="scaleFactor" value="0.5"/>
    </inkml:brush>
  </inkml:definitions>
  <inkml:trace contextRef="#ctx0" brushRef="#br0">1 7668 24575,'0'0'0,"0"-15"0,13-29 0,10-16 0,9-25 0,17-14 0,8-20 0,8-15 0,4-17 0,-8-17 0,1-9 0,0-11-941,-4 1 1210,1 5-404,2 10 135,1 7 0,-1 13 0,-9 13-200,1 10 257,-2-1-85,2 0 28,3 3 0,4 4 0,4-6 0,6 2 0,6-7 0,6-1 0,4-7 0,4 4 0,1 4 0,0 11 0,1 6 0,0 3 0,-5 3 0,0 5 933,-1-1-1200,1 1 401,6-11-134,28-7 0,15-6 0,22 1-833,9 7 1071,5 7-357,-1 9 119,-11 7 0,-12 4 0,-12 12 0,-19 7-22,-11 14 28,-15 9-9,-14 9 3,-7 10 0,-10 5 0,3 4 1040,-1 3-1337,3 1 469,10-5-179,1-4 10,11-1-3,11 1 0,18-3 0,18 1 0,22 2 0,14-2 0,14 1 0,6-7-865,-4 1 1112,0-2-370,-2 3 123,-6-2 0,-5 3 0,-1 3 0,-9-1 0,-2 2 0,-8 2 0,-9 3-223,-2-4 287,-16 5-96,-11 3 32,-11 0 0,-16 1 0,-19 4 0,-12 5 857,-8 4-1102,3-1 598,-1-2-419,-1 1 99,9-3-33,-2 3 0,4 2 0,11-3 0,2-1 0,11-9 0,-1 3 0,8-3 0,-3 0 0,-4 0 0,-9 3 0,-9 5 0,-4-1 0,-11 0 0,-8 2 0,-5 3 0,0 3 0,-1-2 0,-2 1 0,-3 2 0,-4 1 0,11-2 0,3-5 0,-1 2 0,-4 0 0,14-2 0,2 2 0,14-2 0,0-3 0,2-3 0,-5-3 0,1-5 0,-6-7 0,5 0 0,-3 1 0,-4 1 0,-8 2 0,-9 3 0,-39 22 0,1 1 0,-1-1 0,1 1 0,-1-1 0,1 0 0,-1 1 0,2-5 0,-3 7 0,0-1 0,0 0 0,-1 0 0,1 0 0,-1 0 0,1 0 0,-1-1 0,0 1 0,1 0 0,-1 0 0,0 0 0,0 0 0,0 0 0,0-1 0,0-1 0,1 3 0,-2-1 0,1 0 0,0 0 0,0 0 0,0 1 0,-1-1 0,1 0 0,0 1 0,-1-1 0,1 0 0,-1 0 0,1 1 0,-1-1 0,1 1 0,-1-1 0,1 0 0,-1 1 0,0-1 0,-21-8 0,-4 4 0,-8 3 0,-6 2 0,-2 1 0,1 0 0,5 0 0,3 0 0,4-5 0,3 0 0,-2 0 0,-4-4 0,-4-5 0,-4 2 0,3 2 0,1-3 0,5 3 0,2 2 0,17 2 0,13 5 0,-1 0 0,0 0 0,0 0 0,0 0 0,0 0 0,0 0 0,0 0 0,0 0 0,0 0 0,1 0 0,-1 0 0,0 0 0,0 0 0,0 0 0,0 0 0,0 0 0,0 0 0,0 0 0,0 0 0,0 0 0,1 0 0,-1 0 0,0 0 0,0 0 0,0 0 0,0 0 0,0 0 0,0 0 0,0 0 0,0 0 0,0 0 0,1 0 0,-1 0 0,0 0 0,0 0 0,0 0 0,0 0 0,0 0 0,0 0 0,0 0 0,0-1 0,0 1 0,0 0 0,0 0 0,0 0 0,0 0 0,0 0 0,0 0 0,0 0 0,0 0 0,0 0 0,0-1 0,0 1 0,0 0 0,0 0 0,0 0 0,0 0 0,0 0 0,0 0 0,0 0 0,0 0 0,0 0 0,0-1 0,0 1 0,0 0 0,0 0 0,0 0 0,0 0 0,0 0 0,19-2 0,7 2 0,9 0 0,5 0 0,3 1 0,-2-1 0,-4 5 0,-4 0 0,1-1 0,6 9 0,-2-1 0,2 0 0,2-4 0,1-2 0,-3-2 0,-5-2 0,1-2 0,-3 5 0,-4-1 0,-1 4 0,-7 5 0,-19-10 0,-1 0 0,1-1 0,0 0 0,0 1 0,-1 0 0,0-1 0,2 5 0,6 26 0,-4 7 0,-3 13 0,-2-2 0,-1 1 0,-5-1 0,-4-2 0,-5-2 0,1-5 0,-2 4 0,-2-5 0,3-5 0,3 1 0,4-4 0,3-3 0,3-7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08:32:40.744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5647.24023"/>
      <inkml:brushProperty name="anchorY" value="8257.00293"/>
      <inkml:brushProperty name="scaleFactor" value="0.5"/>
    </inkml:brush>
  </inkml:definitions>
  <inkml:trace contextRef="#ctx0" brushRef="#br0">117 821 24575,'0'0'0,"-3"0"0,-2-4 0,-5-5 0,-2-5 0,0-8 0,6-3 0,3-2 0,3 0 0,5-4 0,1 1 0,5-4 0,-1 2 0,-2 2 0,-2-3 0,-2-3 0,-2-2 0,-1 1 0,-1 3 0,0 4 0,0 11 0,-1 12 0,1 11 0,0 8 0,-1 7 0,1 3 0,0 3 0,0 0 0,0-1 0,0 1 0,0-1 0,0-1 0,0 0 0,0 0 0,0 4 0,0 5 0,0 0 0,0-1 0,0-2 0,0-1 0,0-3 0,-4-1 0,8-6 0,6-4 0,5-6 0,3-3 0,4-3 0,1-2 0,1-1 0,4 5 0,0 4 0,0 1 0,0-1 0,-3-2 0,0-1 0,-1-3 0,-1 0 0,0-2 0,-1 0 0,-9 0 0,-8-1 0,-11 1 0,-6 0 0,-7 0 0,-2 0 0,-3-1 0,-1 1 0,1 0 0,0 0 0,0 0 0,0-4 0,1-1 0,0 0 0,1 1 0,-1 2 0,0 0 0,1 1 0,-1 0 0,0 1 0,1 1 0,-1-1 0,1 0 0,3-4 0,6-10 0,4-9 0,4-13 0,3-16 0,1 0 0,1-2 0,1 2 0,0 6 0,0 2 0,4 1 0,5-4 0,4 0 0,4-10 0,2-5 0,2 0 0,2 3 0,-5 8 0,-5 13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08:32:49.245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6525.73828"/>
      <inkml:brushProperty name="anchorY" value="8230.5957"/>
      <inkml:brushProperty name="scaleFactor" value="0.5"/>
    </inkml:brush>
  </inkml:definitions>
  <inkml:trace contextRef="#ctx0" brushRef="#br0">0 0 24575,'0'0'0,"4"0"0,6 0 0,4 0 0,4 0 0,3 0 0,1 0 0,1 0 0,0 0 0,1 0 0,-1 0 0,1 0 0,-1 0 0,4 0 0,5 0 0,5 0 0,3 0 0,8 0 0,6 0 0,1 0 0,0 0 0,-7 0 0,-7 0 0,-6 0 0,-5 0 0,-5 0 0,-2 0 0,4 0 0,-1 0 0,0 0 0,-1 0 0,0 0 0,-1 0 0,-1 0 0,5 0 0,3 0 0,6 0 0,3 0 0,3 0 0,2 0 0,-4 0 0,-4 0 0,-5 0 0,-3 0 0,-4 0 0,-1 0 0,-2 0 0,0 0 0,0 0 0,0 0 0,0 0 0,0 0 0,1 0 0,-1 0 0,1 0 0,4 0 0,1 0 0,-1 0 0,4 0 0,-1 0 0,-1 0 0,-1 0 0,-3 0 0,0 0 0,-2 0 0,0 0 0,4 0 0,5 0 0,0 0 0,-1 0 0,2 0 0,-1 0 0,-2 0 0,-2 0 0,-2 0 0,-2 0 0,-1 0 0,0 0 0,4 0 0,4 0 0,5 0 0,0 0 0,-2 0 0,-4 0 0,-2 0 0,-2 0 0,-2 0 0,-1 0 0,0 0 0,-1 0 0,0 0 0,0 0 0,-4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08:32:56.083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9985.29102"/>
      <inkml:brushProperty name="anchorY" value="4922.61914"/>
      <inkml:brushProperty name="scaleFactor" value="0.5"/>
    </inkml:brush>
  </inkml:definitions>
  <inkml:trace contextRef="#ctx0" brushRef="#br0">1 0 24575,'2063'0'0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08:33:02.842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32842.51953"/>
      <inkml:brushProperty name="anchorY" value="6537.26172"/>
      <inkml:brushProperty name="scaleFactor" value="0.5"/>
    </inkml:brush>
  </inkml:definitions>
  <inkml:trace contextRef="#ctx0" brushRef="#br0">1 0 24575,'0'0'0,"3"0"0,7 0 0,4 0 0,4 0 0,2 0 0,2 0 0,2 0 0,-1 0 0,5 0 0,1 0 0,-1 0 0,-1 0 0,-2 0 0,0 0 0,3 0 0,4 0 0,9 0 0,8 0 0,13 0 0,5 0 0,4 0 0,1 0 0,9 0 0,0 0 0,-6 0 0,-7 0 0,-8 0 0,-10 0 0,-5 0 0,-3 0 0,4 0 0,9 0 0,10 0 0,5 0 0,12 0 0,1 0 0,-1 0 0,-3 0 0,-7 0 0,-13 0 0,-12 0 0,-9 0 0,-8 0 0,-5 0 0,-3 0 0,-2 0 0,1 0 0,-1 0 0,1 0 0,5 0 0,1 0 0,0 0 0,-1 0 0,0 0 0,3 0 0,-1 0 0,0 0 0,-1 0 0,-6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08:33:05.275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4074.25586"/>
      <inkml:brushProperty name="anchorY" value="3793.73022"/>
      <inkml:brushProperty name="scaleFactor" value="0.5"/>
    </inkml:brush>
  </inkml:definitions>
  <inkml:trace contextRef="#ctx0" brushRef="#br0">0 0 24575,'1997'0'0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08:33:12.713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38903.04688"/>
      <inkml:brushProperty name="anchorY" value="4843.92822"/>
      <inkml:brushProperty name="scaleFactor" value="0.5"/>
    </inkml:brush>
  </inkml:definitions>
  <inkml:trace contextRef="#ctx0" brushRef="#br0">0 23 24575,'0'0'0,"0"-4"0,5-1 0,4 1 0,5 0 0,3 1 0,4 2 0,6 0 0,5 0 0,10 1 0,13 0 0,7 1 0,10-1 0,8 0 0,1 0 0,-2 0 0,-6 0 0,-7 0 0,-8 0 0,-10 0 0,-9 0 0,6 0 0,14 0 0,11 0 0,18 0 0,26 0 0,8 0 0,11 0 0,-5 0 0,-16 0 0,-23 0 0,-22 0 0,-18 0 0,-14 0 0,-9 0 0,4 0 0,7 0 0,18 0 0,9 0 0,15 0 0,3 0 0,1 0 0,-3 0 0,-7 0 0,-13 0 0,-12 0 0,-10 0 0,-8 0 0,0 0 0,-3 0 0,-2 0 0,-1 0 0,-5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08:33:15.598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42650.54297"/>
      <inkml:brushProperty name="anchorY" value="4019.11963"/>
      <inkml:brushProperty name="scaleFactor" value="0.5"/>
    </inkml:brush>
  </inkml:definitions>
  <inkml:trace contextRef="#ctx0" brushRef="#br0">0 1 24575,'0'0'0,"4"0"0,6 0 0,9 0 0,3 0 0,3 0 0,1 0 0,0 0 0,-1 0 0,0 0 0,-1 0 0,-1 0 0,0 0 0,0 0 0,-1 0 0,1 0 0,0 0 0,4 0 0,0 0 0,0 0 0,0 0 0,-2 0 0,-1 0 0,0 0 0,-1 0 0,0 0 0,-1 0 0,1 0 0,0 0 0,-1 0 0,1 0 0,-1 0 0,1 0 0,-1 0 0,1 0 0,0 0 0,-1 0 0,1 0 0,0 0 0,0 0 0,-1 0 0,1 0 0,0 0 0,-1 0 0,1 0 0,-5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08:33:26.377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44515.08594"/>
      <inkml:brushProperty name="anchorY" value="3172.45288"/>
      <inkml:brushProperty name="scaleFactor" value="0.5"/>
    </inkml:brush>
  </inkml:definitions>
  <inkml:trace contextRef="#ctx0" brushRef="#br0">684 1 24575,'0'0'0,"-7"0"0,-9 0 0,-20 0 0,-13 9 0,-16 5 0,-2 0 0,-3 3 0,3 1 0,6 2 0,9 2 0,9 0 0,8-4 0,7 0 0,8 1 0,7 0 0,6 1 0,3 1 0,4 1 0,1 0 0,0 1 0,0 0 0,1 0 0,-1 4 0,-1 1 0,5-6 0,4 5 0,5-2 0,3 0 0,4 0 0,5-1 0,2 4 0,5 0 0,-1 0 0,-6-2 0,-1-5 0,-3-2 0,-1 0 0,0 0 0,0 1 0,0 1 0,1-4 0,14 1 0,1-5 0,4-3 0,15 0 0,3 3 0,1-2 0,2 2 0,-7-2 0,1-3 0,-8-2 0,-7-3 0,-6-1 0,-1-1 0,5-1 0,11-1 0,13 1 0,15-1 0,8 1 0,2 0 0,-3 0 0,-8-1 0,-13 1 0,-5 0 0,-11-4 0,-42 1 0,-1 2 0,0-1 0,0 0 0,0 0 0,0 0 0,4-4 0,24-17 0,-5-4 0,-4-1 0,-2-4 0,-6 0 0,-4 2 0,-5 2 0,-3-3 0,2-3 0,-5 1 0,-7 2 0,0 2 0,-10 2 0,-3 2 0,-8 1 0,-2 1 0,0 5 0,-4-4 0,1-4 0,6-2 0,3 0 0,1 0 0,-3 2 0,0 1 0,-1 6 0,1 5 0,0 0 0,-8 0 0,-4-2 0,-5-2 0,7-1 0,3 2 0,4 4 0,3 4 0,1 4 0,2 2 0,0 3 0,0 0 0,0 0 0,0 1 0,0 0 0,0 0 0,-1-1 0,-4 0 0,0 0 0,-5 0 0,1 0 0,-4 0 0,2 0 0,2 0 0,2 0 0,3 0 0,1 0 0,2 0 0,0 0 0,0 0 0,1 0 0,0 0 0,0 0 0,-1 0 0,1 0 0,-1 0 0,0 0 0,1 0 0,-1 0 0,0 0 0,1 0 0,-1 0 0,0 0 0,1 0 0,-1 0 0,0 0 0,0 0 0,1 0 0,-1 0 0,1 0 0,-1 0 0,0 0 0,1 0 0,-1 0 0,0 0 0,1 0 0,-1 0 0,0 0 0,0 0 0,1 0 0,4 5 0,0 8 0,0 6 0,3 3 0,4 2 0,4 1 0,3 0 0,2-1 0,2 0 0,0 0 0,1-1 0,-1 0 0,1 0 0,9-1 0,4 1 0,5-1 0,2 1 0,3 0 0,0-5 0,0-5 0,4 1 0,-4-5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18:21:23.70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6252.39746"/>
      <inkml:brushProperty name="anchorY" value="-59285.85156"/>
      <inkml:brushProperty name="scaleFactor" value="0.5"/>
    </inkml:brush>
  </inkml:definitions>
  <inkml:trace contextRef="#ctx0" brushRef="#br0">48 51 24575,'0'0'0,"4"0"0,6 0 0,8 5 0,4 13 0,12 19 0,2 13 0,4 10 0,-3 3 0,3 7 0,-5-3 0,7 1 0,-3-1 0,1 5 0,-3 0 0,1 5 0,-4-5 0,7-1 0,1-7 0,2-5 0,2-6 0,-5-3 0,-3-7 0,-6-3 0,1-4 0,2-1 0,2-2 0,-2 1 0,3-2 0,-3-3 0,-3-5 0,-3-8 0,6-1 0,-6 0 0,4 1 0,2 1 0,11 3 0,4 1 0,2 1 0,5 0 0,-6-3 0,2-1 0,-1 0 0,-2 1 0,-5-3 0,-3-4 0,-4-4 0,-6-3 0,-3-3 0,-17-1 0,-16-2 0,-15 1 0,-7-1 0,-5 0 0,-4 1 0,-4-1 0,2 1 0,-7 0 0,-6 0 0,-6-5 0,-14-8 0,-4-6 0,-12-12 0,-3-7 0,0-6 0,4-7 0,0-1 0,9 4 0,8 5 0,13 7 0,6 6 0,10 8 0,6-2 0,5 2 0,-1-5 0,2 0 0,-3-5 0,0-4 0,-3-7 0,1-4 0,-3-2 0,2-5 0,-2 1 0,1 0 0,-1 2 0,2 2 0,-3 2 0,3 0 0,7 6 0,7 5 0,7 5 0,5-1 0,4 3 0,3 1 0,1 2 0,0 2 0,0 0 0,1 1 0,-2 1 0,1-5 0,-1 0 0,0 0 0,0 1 0,0 1 0,0 0 0,-4-3 0,-1 0 0,-4-4 0,-8 1 0,-4 6 0,10 6 0,9 18 0,2 3 0,11 19 0,12 17 0,11 19 0,10 9 0,1 2 0,2 2 0,-5 5 0,0-5 0,-5-6 0,-4-5 0,1-1 0,-3-4 0,-3-2 0,-1-3 0,7 7 0,3-1 0,5 0 0,1-3 0,-1-1 0,-5-3 0,-5-6 0,-3 0 0,-4-6 0,-1 0 0,-1-3 0,3 2 0,1-3 0,-1-2 0,0-2 0,-1 2 0,-1-1 0,0 3 0,4-1 0,-1-6 0,0-2 0,-1-1 0,4-2 0,8 1 0,0 0 0,3 0 0,-4 1 0,2 1 0,6-1 0,-4-4 0,6 0 0,1 0 0,0 1 0,-4-3 0,3 0 0,0 1 0,5 2 0,0 0 0,-1 2 0,-1-3 0,-2 0 0,-5-5 0,-1-3 0,-6-3 0,-3-4 0,-5-1 0,-2-2 0,-3-1 0,-9 1 0,-10-1 0,-15 0 0,-16-4 0,-15-4 0,-2-10 0,5-3 0,32 16 0,0 0 0,0 0 0,-7-10 0,-16-24 0,8 0 0,7-2 0,-2-5 0,3 3 0,-1-1 0,-1-4 0,-6-4 0,-3-1 0,-1-9 0,1 2 0,-1 3 0,6 6 0,1 0 0,0 12 0,4 5 0,0-2 0,-1 3 0,-2 2 0,-2 8 0,0 2 0,-2 2 0,9 10 0,13 11 0,0-1 0,0-1 0,0 1 0,0 0 0,0 0 0,0 0 0,-1 0 0,1 0 0,0 0 0,0 0 0,0 0 0,0 0 0,0 0 0,0 0 0,0 0 0,-1 0 0,1 0 0,0 0 0,0 0 0,0 0 0,0 0 0,0 0 0,0 0 0,0 0 0,-1 0 0,1 0 0,0 0 0,0 0 0,0 0 0,0 0 0,0 0 0,0 0 0,0 0 0,-1 0 0,1 0 0,0 0 0,0 0 0,0 0 0,0 0 0,0 1 0,0-1 0,0 0 0,0 0 0,0 0 0,0 0 0,0 0 0,-1 0 0,1 0 0,0 1 0,0-1 0,0 0 0,0 0 0,0 0 0,0 0 0,0 0 0,0 0 0,0 0 0,0 1 0,14 24 0,8 12 0,9 9 0,3 5 0,0-4 0,-3-1 0,-1-1 0,-3-5 0,-3 0 0,5-4 0,-2 0 0,0-3 0,-1 2 0,-1 2 0,-1 2 0,-1 3 0,0-3 0,0-4 0,-1-3 0,5 0 0,1-2 0,-1-2 0,-6-1 0,5 2 0,-2-1 0,1 0 0,-1-2 0,4-1 0,0 0 0,5-2 0,-7 0 0,-9-5 0,-12-5 0,-5-12 0,0-1 0,0 0 0,0 1 0,0-1 0,0 1 0,0-1 0,0 0 0,0 1 0,-1-1 0,1 0 0,0 1 0,0-1 0,0 1 0,-1-1 0,1 0 0,0 1 0,0-1 0,-1 0 0,1 0 0,0 1 0,-1-1 0,1 0 0,0 0 0,-1 1 0,-13 4 0,-4-3 0,-5-2 0,-1-1 0,-1 1 0,0-1 0,1 0 0,0 0 0,0 5 0,1 5 0,-4 5 0,-10 8 0,-8 3 0,-9 2 0,-3 0 0,1 0 0,7-2 0,6-5 0,8-6 0,5-5 0,-1 1 0,8 2 0,1-3 0,-3 4 0,13-12 0,19-11 0,19-8 0,21-9 0,13-7 0,9-6 0,-1 1 0,-8 7 0,-9 8 0,-15-5 0,-35 27 0,0 0 0,1 0 0,-1-1 0,1 1 0,-1 0 0,0-1 0,1 1 0,-1 0 0,0-1 0,-1 0 0,2-3 0,-1 3 0,-1-1 0,1 1 0,-1 0 0,0-1 0,0 1 0,0-1 0,-1 1 0,-1-6 0,0 1 0,0 0 0,-1 0 0,-7-13 0,-15-26 0,-8-7 0,-7-5 0,2 1 0,6 2 0,4-2 0,3 7 0,7 2 0,6 8 0,0 1 0,-1 0 0,-2 0 0,-3-2 0,-6 0 0,3 2 0,-1 5 0,0 3 0,0 0 0,0 2 0,0-2 0,-1 1 0,1 1 0,4 3 0,9 6 0,9 6 0,1 15 0,-1 0 0,1-1 0,-1 1 0,1-1 0,-1 1 0,1-1 0,-1 1 0,1 0 0,-1-1 0,1 1 0,-1 0 0,1 0 0,0 0 0,-1-1 0,1 1 0,-1 0 0,1 0 0,0 0 0,-1 0 0,2 0 0,18 9 0,5 12 0,6 15 0,0 12 0,4 5 0,-1 6 0,7 0 0,2 3 0,3-4 0,-4-2 0,-5-8 0,1-3 0,-5-2 0,-2-1 0,1-4 0,-2-4 0,-2-4 0,-6 1 0,-2-2 0,-1-6 0,-4-1 0,0-2 0,1-1 0,2 2 0,-4-1 0,2 6 0,1-4 0,-2 0 0,-4 0 0,-4 0 0,-7 0 0,-12 0 0,-14 5 0,-20 4 0,-20 10 0,-23 0 0,-14 2 0,-18 1 0,-1-4 0,13-4 0,14-4 0,21-9 0,19-7 0,19-11 0,35-5 0,0 0 0,1 0 0,-1 0 0,0 0 0,0-1 0,1 1 0,-1 0 0,0 0 0,1 0 0,-1-1 0,0 1 0,0 0 0,1-1 0,-1 1 0,1 0 0,-1-1 0,0 1 0,1-1 0,-1 1 0,1-1 0,-1 1 0,1-1 0,-1 0 0,0 0 0,1 1 0,-1-1 0,1 1 0,0-1 0,-1 0 0,1 0 0,0 0 0,0 0 0,0 0 0,0 1 0,0-1 0,0 0 0,0 0 0,0 0 0,0 0 0,0 0 0,0 1 0,1-1 0,-1 0 0,1-1 0,10-20 0,3-4 0,1 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08:33:36.714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32021.72656"/>
      <inkml:brushProperty name="anchorY" value="1593.91882"/>
      <inkml:brushProperty name="scaleFactor" value="0.5"/>
    </inkml:brush>
  </inkml:definitions>
  <inkml:trace contextRef="#ctx0" brushRef="#br0">0 0 24575,'3540'0'0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18:22:09.455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0332.75195"/>
      <inkml:brushProperty name="anchorY" value="-64254.82813"/>
      <inkml:brushProperty name="scaleFactor" value="0.5"/>
    </inkml:brush>
  </inkml:definitions>
  <inkml:trace contextRef="#ctx0" brushRef="#br0">613 1252 24575,'0'0'0,"4"-4"0,6-11 0,8-7 0,9-10 0,2-6 0,7-14 0,-2-3 0,-1-1 0,-3 6 0,-2 7 0,-7 6 0,-2 6 0,-1 5 0,1-6 0,0 0 0,6-3 0,1 1 0,1 3 0,-1 2 0,0 2 0,3 2 0,4 1 0,4 2 0,3-1 0,-1 1 0,1 0 0,-4 4 0,2 1 0,1-1 0,1-1 0,2-1 0,2-1 0,5-1 0,-4 5 0,1-1 0,-6 0 0,0-2 0,-9 0 0,1-1 0,0-1 0,0 5 0,-3-2 0,3 1 0,-1 4 0,-11 3 0,-11 4 0,-9 7 0,0 0 0,0-1 0,0 1 0,0 0 0,0 0 0,0 0 0,0 0 0,0 0 0,0 0 0,0 0 0,0-1 0,0 1 0,0 0 0,0 0 0,0 0 0,0 0 0,0 0 0,0 0 0,0 0 0,0-1 0,0 1 0,0 0 0,0 0 0,0 0 0,0 0 0,0 0 0,0 0 0,0 0 0,-1 0 0,1 0 0,0-1 0,0 1 0,0 0 0,0 0 0,0 0 0,0 0 0,0 0 0,0 0 0,0 0 0,-1 0 0,1 0 0,0 0 0,0 0 0,0 0 0,0 0 0,0 0 0,0 0 0,0 0 0,-1 0 0,-14-2 0,-12 1 0,-4 2 0,-6-1 0,-4 1 0,-2 0 0,-2-1 0,-1 1 0,5-1 0,-1 0 0,5 0 0,4 0 0,4 0 0,-2 0 0,3 0 0,-4 0 0,1 0 0,2 0 0,1 0 0,-2 0 0,1 0 0,9 0 0,12 0 0,15 0 0,9 0 0,6 0 0,4 0 0,5 0 0,5 0 0,3 0 0,-1 0 0,-2 0 0,0 0 0,-3 0 0,-2 0 0,-4 0 0,-1 0 0,-2 0 0,-1 0 0,0 0 0,-1 0 0,0 0 0,0 0 0,0 0 0,1 0 0,-1 0 0,1 0 0,4 0 0,1 4 0,-27-1 0,2-2 0,0 0 0,-1 1 0,0-1 0,1 1 0,-1 0 0,0 0 0,3 2 0,-4-1 0,0 0 0,1 0 0,0 0 0,-1 0 0,0 1 0,1-1 0,-1 0 0,0 4 0,1 2 0,-1 0 0,-1 0 0,0 14 0,-3 28 0,-7 17 0,-5 3 0,-3-1 0,1-5 0,-2 9 0,0-6 0,-1-3 0,-5-2 0,-2-4 0,1-5 0,4-7 0,5-4 0,7-5 0,-1-2 0,3-3 0,3-3 0,-3-7 0,-3-8 0,-3-5 0,-4-5 0,-2-4 0,-6-5 0,24 1 0,-1 2 0,0-1 0,1 0 0,-1 0 0,0 0 0,1 0 0,-3-3 0,0-3 0,1 1 0,0 1 0,0-1 0,-2-7 0,-12-38 0,4-5 0,6-5 0,3 2 0,3 2 0,2 3 0,1 4 0,0 3 0,0 1 0,4-3 0,0 5 0,1 0 0,-2 6 0,3-9 0,4 4 0,-1-1 0,-1 4 0,-3 6 0,-1 4 0,-3 3 0,-1 3 0,4 2 0,4 6 0,-4 4 0,-6 13 0,1-1 0,0 1 0,0 0 0,0-1 0,-1 1 0,1 0 0,0-1 0,0 1 0,0 0 0,0-1 0,0 1 0,0 0 0,0-1 0,-1 1 0,1 0 0,0 0 0,0-1 0,0 1 0,-1 0 0,1 0 0,0-1 0,0 1 0,-1 0 0,1 0 0,0 0 0,-1-1 0,-11-3 0,-11 2 0,-3 2 0,-7 1 0,-5 0 0,2 0 0,-3 0 0,2-1 0,0 1 0,2-1 0,-1 0 0,-10 0 0,-3 0 0,-3 0 0,6 0 0,0 0 0,7 0 0,4 0 0,5 0 0,12 0 0,17 0 0,11 0 0,12 0 0,11 0 0,11 0 0,9 0 0,2 0 0,1 0 0,3 0 0,-3 0 0,3 0 0,-3 0 0,-2 0 0,-7 0 0,-3 0 0,-6 0 0,-5 0 0,-5 0 0,-2 0 0,-3 0 0,0 0 0,-1 0 0,-1 0 0,1 0 0,0 0 0,0 0 0,0 0 0,1 0 0,0 0 0,-1 0 0,1 0 0,0 0 0,-14 0 0,-9 0 0,-10 0 0,-6 0 0,-5 0 0,-3 4 0,0 5 0,-6 14 0,-4 8 0,-3 4 0,0 4 0,2-2 0,4-7 0,3-8 0,-2-3 0,1-2 0,-3 0 0,5 1 0,3 2 0,-4 0 0,1 2 0,1 0 0,0 1 0,2 0 0,4 0 0,2-1 0,0 1 0,3 0 0,0 4 0,-1 5 0,-2-4 0,-1-2 0,-2-1 0,-5-2 0,-1 4 0,4 0 0,1 0 0,1-1 0,0-1 0,0 0 0,-1-2 0,-4 4 0,-1 5 0,-4 5 0,-5 7 0,1-5 0,-7-3 0,-2-5 0,-2-4 0,-1-2 0,-5 3 0,0-1 0,6-6 0,-4 0 0,6-1 0,5-4 0,5-5 0,5-3 0,4-4 0,1-2 0,11-2 0,9-1 0,10 1 0,13-1 0,9-9 0,8-9 0,10-9 0,-6-3 0,2-6 0,-4 2 0,-5 2 0,-3 7 0,-4 3 0,3-2 0,3-5 0,4 1 0,3 0 0,-1-4 0,2 2 0,-4 2 0,-3 1 0,-8 2 0,-3 2 0,2 0 0,0 2 0,5-5 0,0 4 0,4-4 0,-1 1 0,3 0 0,-6 1 0,1 0 0,-1 1 0,7-3 0,-1-1 0,-1 5 0,-3 2 0,-2 0 0,6 1 0,3-1 0,3 0 0,3-1 0,-2 0 0,-6-1 0,-3 5 0,5 0 0,1 0 0,3-1 0,2-1 0,15-1 0,5-1 0,14-4 0,3-2 0,-4 5 0,2 1 0,-12 6 0,-11 4 0,-12 5 0,-9 3 0,-15 2 0,-15 2 0,-11 1 0,-9 0 0,-5 0 0,-4 0 0,-1-1 0,-1 1 0,-8-1 0,-18 4 0,-9 6 0,-2 4 0,5-1 0,4-2 0,8-3 0,3 2 0,7 3 0,9 2 0,-1 3 0,3 2 0,1 2 0,1 0 0,0-3 0,1-1 0,-1 6 0,6-1 0,-1 2 0,0 0 0,-1 5 0,-1-6 0,-1 4 0,0 3 0,-6 5 0,-1 8 0,-4 3 0,-4 6 0,-12 6 0,-8 8 0,-11-2 0,-5-2 0,-2 5 0,-4-5 0,1 6 0,-18 5 0,-16-4 0,-7 0 0,4-6 0,10-5 0,10-1 0,14-7 0,12-9 0,15-10 0,7-7 0,5-4 0,5-7 0,5-4 0,9-9 0,21-2 0,0 1 0,0 0 0,-1-1 0,1 1 0,1-1 0,-1 1 0,0-1 0,0 1 0,0-1 0,0 0 0,0 1 0,0-1 0,1 0 0,-1 0 0,-1-1 0,1-1 0,-1 0 0,1 1 0,0-1 0,0 0 0,0 0 0,0 0 0,0-4 0,1-38 0,3-4 0,7-3 0,4 5 0,4 5 0,-2 7 0,2 0 0,5 4 0,11-2 0,5 2 0,5-2 0,3 1 0,0-2 0,1 1 0,-5 2 0,-1 3 0,-5 2 0,-4 1 0,-4 2 0,2 0 0,-2-3 0,-2-1 0,-1 0 0,-2 5 0,0 2 0,-6 0 0,5-4 0,-1-6 0,2 0 0,4-5 0,0 2 0,4 1 0,5 3 0,2 2 0,3 2 0,2 2 0,2 0 0,8-4 0,2 0 0,4-4 0,3-9 0,6-4 0,-2 2 0,1 3 0,-5 5 0,-5 4 0,-8 8 0,0 3 0,-3 1 0,-5 4 0,-1-1 0,-4 4 0,-1-1 0,7-3 0,-8-1 0,-3-3 0,1-2 0,1-1 0,-1 4 0,-6 9 0,-12 9 0,-14 0 0,-1 0 0,1 0 0,-1 0 0,1 1 0,-1-1 0,0 0 0,1 0 0,-1 1 0,1-1 0,-1 0 0,0 1 0,1-1 0,-1 1 0,0-1 0,0 0 0,1 1 0,-1-1 0,0 1 0,0-1 0,0 1 0,1-1 0,-1 1 0,2 23 0,-2 10 0,-7 16 0,-1 5 0,1 2 0,2-2 0,1-1 0,1 2 0,2 2 0,0-2 0,1-1 0,1 1 0,-1-1 0,0-3 0,0-2 0,1-6 0,-1-7 0,-5-5 0,-4-9 0,-5-7 0,-8-7 0,20-10 0,0 1 0,-1 0 0,1 0 0,-1 0 0,1-1 0,-1 1 0,1-1 0,-4-1 0,-21-15 0,5-12 0,0-21 0,6-6 0,5-4 0,3-4 0,5-1 0,1 3 0,2 3 0,1 5 0,0 8 0,0 7 0,0 6 0,-1 6 0,0 3 0,1 10 0,-1 20 0,0 24 0,0 25 0,0 18 0,0 17 0,0 7 0,-1 8 0,1-4 0,0-7 0,0-7 0,0-12 0,0-10 0,0-13 0,0-11 0,0-8 0,0-6 0,-4-13 0,3-15 0,1 1 0,0 0 0,0 0 0,0 1 0,-1-1 0,1 0 0,0 0 0,0 0 0,-1 0 0,1 0 0,0 0 0,0 0 0,-1 0 0,1 0 0,0 0 0,-1 0 0,1 0 0,0 0 0,0 0 0,-1 0 0,1 0 0,0 0 0,0 0 0,-1 0 0,1 0 0,0 0 0,0-1 0,-1 1 0,1 0 0,0 0 0,0 0 0,0 0 0,-1 0 0,1-1 0,0 1 0,-10-12 0,2-8 0,2-8 0,1-12 0,2-4 0,2-13 0,1-7 0,0 1 0,0 2 0,0 0 0,1-2 0,-1-1 0,0 4 0,0-2 0,1 4 0,-1 3 0,0 4 0,0 2 0,0 2 0,-1 6 0,1 1 0,0 0 0,0-1 0,5 8 0,-1 3 0,1 5 0,-2 1 0,0 2 0,-10 5 0,-6 5 0,-10 4 0,-3 4 0,-2 3 0,0 0 0,-3 2 0,0 0 0,-3 0 0,-2 0 0,-8-1 0,-3 1 0,-2-1 0,5 0 0,4 0 0,2 0 0,0 0 0,-2 0 0,3 0 0,-1 0 0,3 0 0,4 0 0,2 0 0,3 0 0,2 0 0,0 0 0,2 0 0,0 0 0,0 0 0,0 0 0,-1 0 0,14 0 0,14 0 0,14 0 0,16 0 0,9 0 0,4 0 0,3 0 0,-5 0 0,-1 0 0,-5 0 0,-1 0 0,-5 0 0,2 0 0,-4 0 0,-1 0 0,-4 0 0,3 0 0,-1 0 0,3 0 0,-1 0 0,3 0 0,3 0 0,-2 0 0,3 0 0,-4 0 0,3 0 0,-3 0 0,-3 0 0,-3 0 0,-2 0 0,-2 0 0,-1 0 0,0 0 0,-1 0 0,0 0 0,-4 4 0,-5 10 0,-5 13 0,-3 27 0,-7 12 0,-11 17 0,-6 13 0,-4 4 0,2-7 0,5-6 0,4-12 0,5-10 0,3-12 0,2-12 0,2-13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09:18:43.004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3611.05176"/>
      <inkml:brushProperty name="anchorY" value="-2439.104"/>
      <inkml:brushProperty name="scaleFactor" value="0.5"/>
    </inkml:brush>
  </inkml:definitions>
  <inkml:trace contextRef="#ctx0" brushRef="#br0">3770 49 24575,'0'0'0,"0"-4"0,-9-6 0,-5 0 0,-14 2 0,-16 1 0,-21 2 0,-8 2 0,-18 2 0,-7 1 0,-2 0 0,4 0 0,7 0 0,11 1 0,10-1 0,15 0 0,10 0 0,5 0 0,6 0 0,0 5 0,-2 4 0,-8 1 0,-16 3 0,-7-2 0,-15 7 0,-7 3 0,-9 1 0,6-2 0,5-1 0,10 0 0,14-3 0,3 0 0,3 1 0,-2 1 0,6-3 0,-11 1 0,2-3 0,-17 1 0,-11 6 0,-15 1 0,1-1 0,-5 0 0,-2 0 0,12 0 0,16-3 0,14 0 0,11 0 0,3 6 0,-5 11 0,-7 6 0,-9 4 0,-6-2 0,-6 1 0,-3-4 0,16-5 0,13-8 0,19-4 0,37-18 0,1-2 0,0 1 0,0 0 0,0 0 0,1-1 0,-1 2 0,-3 4 0,5-6 0,0 1 0,-1 0 0,1 0 0,0-1 0,0 1 0,1 0 0,-1 0 0,1 0 0,-1 5 0,0-3 0,1 0 0,1 0 0,-1 0 0,1 0 0,2 8 0,10 24 0,7-2 0,4-3 0,1-8 0,1-8 0,4-1 0,8 0 0,10 0 0,11 8 0,7 10 0,8 6 0,-2 5 0,-4-1 0,-7-9 0,-1-9 0,-44-22 0,-2 0 0,26 2 0,35-1 0,11-5 0,15-2 0,2-1 0,-3 1 0,-11 0 0,-17 1 0,-16 1 0,-9 0 0,-2 1 0,3 0 0,14 0 0,10 0 0,13 1 0,11-1 0,8 0 0,-2 0 0,-7 0 0,-3-5 0,-12 0 0,-9 1 0,-2-9 0,-6-4 0,-10 2 0,5-3 0,-4 4 0,3 3 0,11-1 0,4-2 0,-3-2 0,-9 3 0,-5 2 0,-10 3 0,-8 3 0,-2-2 0,0-3 0,7 1 0,15-4 0,8 3 0,14-4 0,8-1 0,9-3 0,-2 3 0,5-6 0,-10-1 0,-11-1 0,-15 3 0,-9 1 0,-3-1 0,-2 5 0,-3-5 0,-5 3 0,-9-1 0,-10-1 0,-9-5 0,-12 19 0,-1 0 0,1 1 0,-1 0 0,1-1 0,-2-7 0,-6-32 0,-2-5 0,-1-3 0,1 1 0,3 4 0,1 3 0,3 5 0,-3 6 0,-5 8 0,-3 4 0,-9 1 0,2 2 0,-6-2 0,-1 0 0,0 0 0,1 3 0,0 4 0,2 4 0,-9-1 0,1-1 0,-1 1 0,-1-3 0,1 3 0,2 2 0,-1 2 0,6-2 0,1 1 0,7 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09:18:56.754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8802.55273"/>
      <inkml:brushProperty name="anchorY" value="-2739.33984"/>
      <inkml:brushProperty name="scaleFactor" value="0.5"/>
    </inkml:brush>
  </inkml:definitions>
  <inkml:trace contextRef="#ctx0" brushRef="#br0">3748 1 24575,'0'0'0,"-8"0"0,-25 0 0,-32 0 0,-52 0 0,-42 0 0,-42 0 0,-31 0-2023,-24 0 2601,-4 0-867,15 0 289,38 0 0,45 0 0,46 0 489,38 0-629,24 0 210,10 0-70,-8 0 0,-8 0 0,-15 0 1534,-9 0-1972,-10 0 657,5 0-219,9 0 0,9 0 0,15 0 0,11 0 0,10 0 0,3 0 0,-14 0 0,-12 5 0,-13 4 0,-4 0 0,-16 8 0,0 4 0,12-3 0,13-3 0,14-4 0,12 0 0,14 2 0,6 3 0,8 1 0,5 3 0,4 1 0,2 2 0,2 4 0,0 1 0,5 0 0,8-1 0,6-1 0,11 3 0,12-1 0,5 0 0,3-1 0,1-2 0,3-1 0,-1 0 0,-10-2 0,-7-4 0,-7-4 0,-4-6 0,2-3 0,2-3 0,5-2 0,8 0 0,9-1 0,5 0 0,15 5 0,-1 0 0,-2 0 0,-6 0 0,-11 3 0,-8 4 0,-9-1 0,-2-1 0,10-2 0,12-3 0,11-1 0,15-2 0,8-1 0,-5 0 0,-2-1 0,-10 1 0,-7 0 0,-9-1 0,-9 1 0,-9 0 0,-7 0 0,0 0 0,2 0 0,6 0 0,5 0 0,2 0 0,6 0 0,4 0 0,1 0 0,7 0 0,-1 0 0,-8 0 0,-8 0 0,-4 0 0,-2 0 0,-1 0 0,6-4 0,1-5 0,-4-1 0,1 2 0,-6 1 0,0 3 0,-3 1 0,-4 2 0,-3 0 0,-2 1 0,-2 1 0,3-1 0,5 0 0,-1 1 0,17-10 0,4-5 0,-1 0 0,3-3 0,-6 3 0,-6 3 0,-2-1 0,-4 3 0,-5-2 0,1-8 0,2-2 0,3-2 0,-1-2 0,-3 1 0,1-1 0,-6 1 0,-7 0 0,-7-3 0,-15 24 0,2 1 0,-1-1 0,0 1 0,0-1 0,0 1 0,0-1 0,0 1 0,0-1 0,-1-2 0,-1 2 0,1 0 0,0 0 0,0 0 0,-1 0 0,1 0 0,-1 0 0,-3-4 0,-18-19 0,-8 1 0,-2 0 0,0 2 0,2 4 0,3 6 0,1 0 0,3-1 0,4 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09:14:18.78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913.41113"/>
      <inkml:brushProperty name="anchorY" value="-2113.30127"/>
      <inkml:brushProperty name="scaleFactor" value="0.5"/>
    </inkml:brush>
  </inkml:definitions>
  <inkml:trace contextRef="#ctx0" brushRef="#br0">0 23 24575,'0'0'0,"0"-4"0,5-1 0,4 0 0,5 1 0,3 2 0,4 0 0,5 1 0,2 5 0,0 5 0,0 5 0,-2 4 0,-5 2 0,2 7 0,1 6 0,9 4 0,0 9 0,4 3 0,3 1 0,2 0 0,-2-6 0,-4-5 0,-4-5 0,-4-10 0,-3-8 0,4-2 0,-2-1 0,4 2 0,-1-2 0,9 1 0,2 2 0,4 2 0,-4-3 0,-3-3 0,-1 1 0,-3 1 0,-3-2 0,1-3 0,-2-2 0,-2-4 0,-1-1 0,-2-1 0,-10-1 0,-11 0 0,-9-1 0,-12 1 0,-6-5 0,-4-9 0,-1-5 0,1-7 0,-4-12 0,1-6 0,-4-12 0,2-2 0,2 9 0,6 11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09:14:20.603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4652.00781"/>
      <inkml:brushProperty name="anchorY" value="-3294.73022"/>
      <inkml:brushProperty name="scaleFactor" value="0.5"/>
    </inkml:brush>
  </inkml:definitions>
  <inkml:trace contextRef="#ctx0" brushRef="#br0">519 1 24575,'0'0'0,"-4"0"0,-5 0 0,-5 0 0,-4 0 0,-7 0 0,-2 0 0,-1 0 0,1 0 0,-4 4 0,1 6 0,1-1 0,2-1 0,1-1 0,2 2 0,0-2 0,1-1 0,1-1 0,0-3 0,-1 4 0,1 4 0,-1-1 0,1 0 0,3-3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09:14:23.123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3286.3894"/>
      <inkml:brushProperty name="anchorY" value="-2555.00781"/>
      <inkml:brushProperty name="scaleFactor" value="0.5"/>
    </inkml:brush>
  </inkml:definitions>
  <inkml:trace contextRef="#ctx0" brushRef="#br0">0 1579 24575,'0'0'0,"8"0"0,12-5 0,12-4 0,13-5 0,9-4 0,4-3 0,-5 4 0,-7 3 0,-7-1 0,-7 5 0,-4-11 0,-4-3 0,3-6 0,-1-5 0,0-6 0,-1-2 0,-5 3 0,4-1 0,-1 3 0,5 0 0,1 4 0,-1 3 0,-1-11 0,-1-2 0,3-3 0,-1-1 0,-5 4 0,-1 5 0,-6 6 0,-5 4 0,-4 3 0,-3-2 0,-3 1 0,-1 1 0,-1 0 0,0 2 0,0-4 0,1-5 0,-1 1 0,-4 1 0,-4 2 0,-9 2 0,-5-3 0,3-3 0,3 1 0,0-4 0,5 3 0,3 1 0,-1-1 0,3 2 0,1 1 0,-2 3 0,-4 6 0,-3 2 0,-3 5 0,-2 8 0,-2 10 0,19-1 0,0-2 0,1 1 0,-1 0 0,0 1 0,1-1 0,-5 5 0,-16 24 0,0 8 0,4 1 0,0 7 0,1 1 0,-1 1 0,4-4 0,3-6 0,4-6 0,3-4 0,3-8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09:14:25.035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4584.02539"/>
      <inkml:brushProperty name="anchorY" value="-2268.19604"/>
      <inkml:brushProperty name="scaleFactor" value="0.5"/>
    </inkml:brush>
  </inkml:definitions>
  <inkml:trace contextRef="#ctx0" brushRef="#br0">1 1 24575,'0'0'0,"3"0"0,7 0 0,8 0 0,5 0 0,1 0 0,2 0 0,0 0 0,0 0 0,-2 0 0,0 0 0,-1 0 0,0 0 0,0 0 0,0 0 0,-1 0 0,1 0 0,-1 0 0,1 0 0,-1 0 0,1 0 0,0 0 0,-5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09:19:01.007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7820.69141"/>
      <inkml:brushProperty name="anchorY" value="-1978.99646"/>
      <inkml:brushProperty name="scaleFactor" value="0.5"/>
    </inkml:brush>
  </inkml:definitions>
  <inkml:trace contextRef="#ctx0" brushRef="#br0">0 3777 24575,'0'0'0,"0"-4"0,9-6 0,0-4 0,10-17 0,7-17 0,2-16 0,11-25 0,8-24 0,13-18 0,10-24 0,14-14 0,16-15-1095,12-9 1408,12-8-470,7 1 157,0 8 0,11 12 0,15 14 0,15 12 0,13 8 0,14 7 0,15 8 0,14 11 0,19 5-2013,21-1 2588,23 2-862,14 8 287,11 6-2524,9 9 3245,3 17-1081,-1 7 360,-1 9 0,-2 15 0,6 14 0,-1 11 0,-1 9 0,-3 7 0,-2 2 0,7 2 0,16 5 0,9 5 0,-6 13 0,-7 12 0,-12 16 0,-16 10 0,-10 10 0,-21 12 0,-22 7 0,-20 7-1411,-17 1 1814,-11 9-605,-8 3 202,-3 7 0,-2-3 0,-5-1 0,-8-14 0,-8-10 68,-17-19-87,-15-7 28,-14-9 1618,-18-6-2092,-17 1 3260,-8-2-3527,3 8 2866,5 9-2639,13 8 1761,14 7-1543,4 1 430,0-6-143,-7-7 0,-12-8 0,-13-3 15,-7-8-19,-13-8 6,-10-7-2,-10-6 0,-10-4 0,-14-2 0,-2-2 0,-1 5 0,12 0 0,8 5 0,8-1 0,6 4 0,-2-1 0,-2 2 0,-4-2 0,-8-6 0,-4-3 0,-10-2 0,-2 3 0,1 0 0,-2 1 0,-2 4 0,-2 3 0,2 5 0,9 8 0,3 6 0,4 2 0,2 5 0,0-2 0,-4-6 0,-10-12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18:22:09.455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0332.75195"/>
      <inkml:brushProperty name="anchorY" value="-64254.82813"/>
      <inkml:brushProperty name="scaleFactor" value="0.5"/>
    </inkml:brush>
  </inkml:definitions>
  <inkml:trace contextRef="#ctx0" brushRef="#br0">613 1252 24575,'0'0'0,"4"-4"0,6-11 0,8-7 0,9-10 0,2-6 0,7-14 0,-2-3 0,-1-1 0,-3 6 0,-2 7 0,-7 6 0,-2 6 0,-1 5 0,1-6 0,0 0 0,6-3 0,1 1 0,1 3 0,-1 2 0,0 2 0,3 2 0,4 1 0,4 2 0,3-1 0,-1 1 0,1 0 0,-4 4 0,2 1 0,1-1 0,1-1 0,2-1 0,2-1 0,5-1 0,-4 5 0,1-1 0,-6 0 0,0-2 0,-9 0 0,1-1 0,0-1 0,0 5 0,-3-2 0,3 1 0,-1 4 0,-11 3 0,-11 4 0,-9 7 0,0 0 0,0-1 0,0 1 0,0 0 0,0 0 0,0 0 0,0 0 0,0 0 0,0 0 0,0 0 0,0-1 0,0 1 0,0 0 0,0 0 0,0 0 0,0 0 0,0 0 0,0 0 0,0 0 0,0-1 0,0 1 0,0 0 0,0 0 0,0 0 0,0 0 0,0 0 0,0 0 0,0 0 0,-1 0 0,1 0 0,0-1 0,0 1 0,0 0 0,0 0 0,0 0 0,0 0 0,0 0 0,0 0 0,0 0 0,-1 0 0,1 0 0,0 0 0,0 0 0,0 0 0,0 0 0,0 0 0,0 0 0,0 0 0,-1 0 0,-14-2 0,-12 1 0,-4 2 0,-6-1 0,-4 1 0,-2 0 0,-2-1 0,-1 1 0,5-1 0,-1 0 0,5 0 0,4 0 0,4 0 0,-2 0 0,3 0 0,-4 0 0,1 0 0,2 0 0,1 0 0,-2 0 0,1 0 0,9 0 0,12 0 0,15 0 0,9 0 0,6 0 0,4 0 0,5 0 0,5 0 0,3 0 0,-1 0 0,-2 0 0,0 0 0,-3 0 0,-2 0 0,-4 0 0,-1 0 0,-2 0 0,-1 0 0,0 0 0,-1 0 0,0 0 0,0 0 0,0 0 0,1 0 0,-1 0 0,1 0 0,4 0 0,1 4 0,-27-1 0,2-2 0,0 0 0,-1 1 0,0-1 0,1 1 0,-1 0 0,0 0 0,3 2 0,-4-1 0,0 0 0,1 0 0,0 0 0,-1 0 0,0 1 0,1-1 0,-1 0 0,0 4 0,1 2 0,-1 0 0,-1 0 0,0 14 0,-3 28 0,-7 17 0,-5 3 0,-3-1 0,1-5 0,-2 9 0,0-6 0,-1-3 0,-5-2 0,-2-4 0,1-5 0,4-7 0,5-4 0,7-5 0,-1-2 0,3-3 0,3-3 0,-3-7 0,-3-8 0,-3-5 0,-4-5 0,-2-4 0,-6-5 0,24 1 0,-1 2 0,0-1 0,1 0 0,-1 0 0,0 0 0,1 0 0,-3-3 0,0-3 0,1 1 0,0 1 0,0-1 0,-2-7 0,-12-38 0,4-5 0,6-5 0,3 2 0,3 2 0,2 3 0,1 4 0,0 3 0,0 1 0,4-3 0,0 5 0,1 0 0,-2 6 0,3-9 0,4 4 0,-1-1 0,-1 4 0,-3 6 0,-1 4 0,-3 3 0,-1 3 0,4 2 0,4 6 0,-4 4 0,-6 13 0,1-1 0,0 1 0,0 0 0,0-1 0,-1 1 0,1 0 0,0-1 0,0 1 0,0 0 0,0-1 0,0 1 0,0 0 0,0-1 0,-1 1 0,1 0 0,0 0 0,0-1 0,0 1 0,-1 0 0,1 0 0,0-1 0,0 1 0,-1 0 0,1 0 0,0 0 0,-1-1 0,-11-3 0,-11 2 0,-3 2 0,-7 1 0,-5 0 0,2 0 0,-3 0 0,2-1 0,0 1 0,2-1 0,-1 0 0,-10 0 0,-3 0 0,-3 0 0,6 0 0,0 0 0,7 0 0,4 0 0,5 0 0,12 0 0,17 0 0,11 0 0,12 0 0,11 0 0,11 0 0,9 0 0,2 0 0,1 0 0,3 0 0,-3 0 0,3 0 0,-3 0 0,-2 0 0,-7 0 0,-3 0 0,-6 0 0,-5 0 0,-5 0 0,-2 0 0,-3 0 0,0 0 0,-1 0 0,-1 0 0,1 0 0,0 0 0,0 0 0,0 0 0,1 0 0,0 0 0,-1 0 0,1 0 0,0 0 0,-14 0 0,-9 0 0,-10 0 0,-6 0 0,-5 0 0,-3 4 0,0 5 0,-6 14 0,-4 8 0,-3 4 0,0 4 0,2-2 0,4-7 0,3-8 0,-2-3 0,1-2 0,-3 0 0,5 1 0,3 2 0,-4 0 0,1 2 0,1 0 0,0 1 0,2 0 0,4 0 0,2-1 0,0 1 0,3 0 0,0 4 0,-1 5 0,-2-4 0,-1-2 0,-2-1 0,-5-2 0,-1 4 0,4 0 0,1 0 0,1-1 0,0-1 0,0 0 0,-1-2 0,-4 4 0,-1 5 0,-4 5 0,-5 7 0,1-5 0,-7-3 0,-2-5 0,-2-4 0,-1-2 0,-5 3 0,0-1 0,6-6 0,-4 0 0,6-1 0,5-4 0,5-5 0,5-3 0,4-4 0,1-2 0,11-2 0,9-1 0,10 1 0,13-1 0,9-9 0,8-9 0,10-9 0,-6-3 0,2-6 0,-4 2 0,-5 2 0,-3 7 0,-4 3 0,3-2 0,3-5 0,4 1 0,3 0 0,-1-4 0,2 2 0,-4 2 0,-3 1 0,-8 2 0,-3 2 0,2 0 0,0 2 0,5-5 0,0 4 0,4-4 0,-1 1 0,3 0 0,-6 1 0,1 0 0,-1 1 0,7-3 0,-1-1 0,-1 5 0,-3 2 0,-2 0 0,6 1 0,3-1 0,3 0 0,3-1 0,-2 0 0,-6-1 0,-3 5 0,5 0 0,1 0 0,3-1 0,2-1 0,15-1 0,5-1 0,14-4 0,3-2 0,-4 5 0,2 1 0,-12 6 0,-11 4 0,-12 5 0,-9 3 0,-15 2 0,-15 2 0,-11 1 0,-9 0 0,-5 0 0,-4 0 0,-1-1 0,-1 1 0,-8-1 0,-18 4 0,-9 6 0,-2 4 0,5-1 0,4-2 0,8-3 0,3 2 0,7 3 0,9 2 0,-1 3 0,3 2 0,1 2 0,1 0 0,0-3 0,1-1 0,-1 6 0,6-1 0,-1 2 0,0 0 0,-1 5 0,-1-6 0,-1 4 0,0 3 0,-6 5 0,-1 8 0,-4 3 0,-4 6 0,-12 6 0,-8 8 0,-11-2 0,-5-2 0,-2 5 0,-4-5 0,1 6 0,-18 5 0,-16-4 0,-7 0 0,4-6 0,10-5 0,10-1 0,14-7 0,12-9 0,15-10 0,7-7 0,5-4 0,5-7 0,5-4 0,9-9 0,21-2 0,0 1 0,0 0 0,-1-1 0,1 1 0,1-1 0,-1 1 0,0-1 0,0 1 0,0-1 0,0 0 0,0 1 0,0-1 0,1 0 0,-1 0 0,-1-1 0,1-1 0,-1 0 0,1 1 0,0-1 0,0 0 0,0 0 0,0 0 0,0-4 0,1-38 0,3-4 0,7-3 0,4 5 0,4 5 0,-2 7 0,2 0 0,5 4 0,11-2 0,5 2 0,5-2 0,3 1 0,0-2 0,1 1 0,-5 2 0,-1 3 0,-5 2 0,-4 1 0,-4 2 0,2 0 0,-2-3 0,-2-1 0,-1 0 0,-2 5 0,0 2 0,-6 0 0,5-4 0,-1-6 0,2 0 0,4-5 0,0 2 0,4 1 0,5 3 0,2 2 0,3 2 0,2 2 0,2 0 0,8-4 0,2 0 0,4-4 0,3-9 0,6-4 0,-2 2 0,1 3 0,-5 5 0,-5 4 0,-8 8 0,0 3 0,-3 1 0,-5 4 0,-1-1 0,-4 4 0,-1-1 0,7-3 0,-8-1 0,-3-3 0,1-2 0,1-1 0,-1 4 0,-6 9 0,-12 9 0,-14 0 0,-1 0 0,1 0 0,-1 0 0,1 1 0,-1-1 0,0 0 0,1 0 0,-1 1 0,1-1 0,-1 0 0,0 1 0,1-1 0,-1 1 0,0-1 0,0 0 0,1 1 0,-1-1 0,0 1 0,0-1 0,0 1 0,1-1 0,-1 1 0,2 23 0,-2 10 0,-7 16 0,-1 5 0,1 2 0,2-2 0,1-1 0,1 2 0,2 2 0,0-2 0,1-1 0,1 1 0,-1-1 0,0-3 0,0-2 0,1-6 0,-1-7 0,-5-5 0,-4-9 0,-5-7 0,-8-7 0,20-10 0,0 1 0,-1 0 0,1 0 0,-1 0 0,1-1 0,-1 1 0,1-1 0,-4-1 0,-21-15 0,5-12 0,0-21 0,6-6 0,5-4 0,3-4 0,5-1 0,1 3 0,2 3 0,1 5 0,0 8 0,0 7 0,0 6 0,-1 6 0,0 3 0,1 10 0,-1 20 0,0 24 0,0 25 0,0 18 0,0 17 0,0 7 0,-1 8 0,1-4 0,0-7 0,0-7 0,0-12 0,0-10 0,0-13 0,0-11 0,0-8 0,0-6 0,-4-13 0,3-15 0,1 1 0,0 0 0,0 0 0,0 1 0,-1-1 0,1 0 0,0 0 0,0 0 0,-1 0 0,1 0 0,0 0 0,0 0 0,-1 0 0,1 0 0,0 0 0,-1 0 0,1 0 0,0 0 0,0 0 0,-1 0 0,1 0 0,0 0 0,0 0 0,-1 0 0,1 0 0,0 0 0,0-1 0,-1 1 0,1 0 0,0 0 0,0 0 0,0 0 0,-1 0 0,1-1 0,0 1 0,-10-12 0,2-8 0,2-8 0,1-12 0,2-4 0,2-13 0,1-7 0,0 1 0,0 2 0,0 0 0,1-2 0,-1-1 0,0 4 0,0-2 0,1 4 0,-1 3 0,0 4 0,0 2 0,0 2 0,-1 6 0,1 1 0,0 0 0,0-1 0,5 8 0,-1 3 0,1 5 0,-2 1 0,0 2 0,-10 5 0,-6 5 0,-10 4 0,-3 4 0,-2 3 0,0 0 0,-3 2 0,0 0 0,-3 0 0,-2 0 0,-8-1 0,-3 1 0,-2-1 0,5 0 0,4 0 0,2 0 0,0 0 0,-2 0 0,3 0 0,-1 0 0,3 0 0,4 0 0,2 0 0,3 0 0,2 0 0,0 0 0,2 0 0,0 0 0,0 0 0,0 0 0,-1 0 0,14 0 0,14 0 0,14 0 0,16 0 0,9 0 0,4 0 0,3 0 0,-5 0 0,-1 0 0,-5 0 0,-1 0 0,-5 0 0,2 0 0,-4 0 0,-1 0 0,-4 0 0,3 0 0,-1 0 0,3 0 0,-1 0 0,3 0 0,3 0 0,-2 0 0,3 0 0,-4 0 0,3 0 0,-3 0 0,-3 0 0,-3 0 0,-2 0 0,-2 0 0,-1 0 0,0 0 0,-1 0 0,0 0 0,-4 4 0,-5 10 0,-5 13 0,-3 27 0,-7 12 0,-11 17 0,-6 13 0,-4 4 0,2-7 0,5-6 0,4-12 0,5-10 0,3-12 0,2-12 0,2-13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18:21:52.320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1210.59375"/>
      <inkml:brushProperty name="anchorY" value="-64017.07031"/>
      <inkml:brushProperty name="scaleFactor" value="0.5"/>
    </inkml:brush>
  </inkml:definitions>
  <inkml:trace contextRef="#ctx0" brushRef="#br0">32 231 24575,'0'0'0,"4"-4"0,6-1 0,3 0 0,5 1 0,-2 11 0,-15-5 0,0 0 0,1 0 0,-1-1 0,1 1 0,-1 0 0,0 0 0,0 0 0,2 4 0,6 30 0,-3 12 0,-3 15 0,-2-2 0,-1-1 0,0-9 0,-1-3 0,0-8 0,1-6 0,-1-5 0,1-4 0,0-1 0,0-2 0,0-1 0,0 5 0,-5 1 0,1 4 0,-1 4 0,1 4 0,1-2 0,2-2 0,0-3 0,0-4 0,1-2 0,0 2 0,0-1 0,1 5 0,-1-2 0,0 0 0,0-2 0,0-2 0,0-2 0,-4-4 0,-10-7 0,15-13 0,-2 0 0,0 0 0,1 0 0,-1 1 0,0-1 0,0 0 0,1 0 0,-1 0 0,0 0 0,0 0 0,0 0 0,1 0 0,-1 0 0,0 0 0,0 0 0,1 0 0,-1 0 0,-1-1 0,2 0 0,-1 0 0,-1 0 0,1 1 0,0-1 0,0 0 0,0 0 0,0 0 0,0 0 0,0-1 0,0 1 0,0-2 0,-10-27 0,4-15 0,3-14 0,1-9 0,3-4 0,0-2 0,0-9 0,1 5 0,3-2 0,6 7 0,0 11 0,-2 12 0,-1 6 0,-3 7 0,-1 2 0,-1 0 0,-2 2 0,0-2 0,0-2 0,-1-3 0,5-2 0,0 3 0,1 3 0,-2 5 0,0 3 0,-2 2 0,0 3 0,4 0 0,5 6 0,4 4 0,3 5 0,4 4 0,1 2 0,1 2 0,0 0 0,1 1 0,8 0 0,1 4 0,-1 9 0,-1 5 0,1 4 0,4 5 0,2 2 0,4 0 0,-4-2 0,2-1 0,1-2 0,1-1 0,-4-1 0,-3 0 0,-3 0 0,-5-6 0,3-3 0,-2-6 0,8 1 0,-1 3 0,3 2 0,-1-1 0,-18-3 0,-12-2 0,-12-4 0,-9-1 0,-6-2 0,-4-1 0,-1 0 0,-5-1 0,0 1 0,1-1 0,1 1 0,-7 0 0,1 0 0,-4-5 0,3-4 0,2-1 0,-6-3 0,3 2 0,2 2 0,3 2 0,2 3 0,4 2 0,1 1 0,1 1 0,0-4 0,1 0 0,0-5 0,0-3 0,-9-5 0,3-2 0,-3-2 0,0-2 0,2 0 0,2 4 0,1 0 0,2 0 0,1 5 0,0-2 0,5 0 0,10 2 0,8 4 0,9 3 0,11 3 0,5 2 0,7 1 0,0 1 0,0 1 0,-2-1 0,-2 1 0,-2-1 0,-1 1 0,-2-1 0,-1 0 0,1 0 0,-1 0 0,9 5 0,5 4 0,5 5 0,-1 3 0,1 4 0,1 1 0,-4 1 0,-8 1 0,1-1 0,-4 1 0,-1-5 0,3-5 0,4 4 0,-1-4 0,-1-2 0,-2-4 0,-2 1 0,-2-2 0,-1-1 0,-1-3 0,-1 0 0,1-2 0,-1-1 0,0 0 0,-8 0 0,-10-1 0,-14 1 0,-12 0 0,-10-1 0,-7 1 0,-5 0 0,-3 0 0,-1 0 0,1 0 0,3 0 0,2 0 0,5 0 0,-1 0 0,5 0 0,2 0 0,3 0 0,3 0 0,1 0 0,1 0 0,-3 0 0,-1 0 0,-5 0 0,2 0 0,0 0 0,2 0 0,2 0 0,1 0 0,1 0 0,2 0 0,-1 0 0,0 0 0,-3-4 0,8 0 0,13-1 0,16 1 0,13 2 0,10 0 0,7 1 0,4 1 0,3 0 0,-4 0 0,-1 0 0,-5 0 0,1 0 0,-5 0 0,-3 0 0,-3 1 0,2-1 0,-1 0 0,3 0 0,3 0 0,-1 0 0,-1 0 0,-4 0 0,-2 0 0,-1 0 0,-3 0 0,0 0 0,0 0 0,-1 0 0,0 0 0,0 0 0,5 0 0,5 4 0,0 0 0,-1 1 0,-2-1 0,-2-2 0,-1 0 0,-11-1 0,-10-1 0,-15 0 0,-12 0 0,-10 0 0,-13 0 0,-4 0 0,-2-1 0,-5 1 0,0 0 0,2 0 0,3 0 0,6 0 0,1 0 0,3 0 0,3-4 0,5 0 0,4-1 0,3 1 0,-3-3 0,1-4 0,2-4 0,0-3 0,-3-2 0,0-2 0,1 3 0,2 5 0,1 5 0,0 3 0,6 8 0,18 0 0,0-2 0,0 1 0,0 0 0,0 0 0,0 0 0,0 0 0,0 0 0,0 1 0,0-1 0,0 0 0,1 0 0,-2 3 0,-7 28 0,4 10 0,-6 10 0,-3 3 0,-4 0 0,2-6 0,3-2 0,3-7 0,0-1 0,-2 0 0,1-3 0,3-4 0,2 2 0,-3 1 0,2-1 0,2-3 0,1-2 0,2-2 0,0-3 0,2 0 0,-5 3 0,1 0 0,0 0 0,-4 4 0,1-2 0,-4 0 0,-3 3 0,2-2 0,2-1 0,-2-1 0,2-7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18:21:23.70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6252.39746"/>
      <inkml:brushProperty name="anchorY" value="-59285.85156"/>
      <inkml:brushProperty name="scaleFactor" value="0.5"/>
    </inkml:brush>
  </inkml:definitions>
  <inkml:trace contextRef="#ctx0" brushRef="#br0">48 51 24575,'0'0'0,"4"0"0,6 0 0,8 5 0,4 13 0,12 19 0,2 13 0,4 10 0,-3 3 0,3 7 0,-5-3 0,7 1 0,-3-1 0,1 5 0,-3 0 0,1 5 0,-4-5 0,7-1 0,1-7 0,2-5 0,2-6 0,-5-3 0,-3-7 0,-6-3 0,1-4 0,2-1 0,2-2 0,-2 1 0,3-2 0,-3-3 0,-3-5 0,-3-8 0,6-1 0,-6 0 0,4 1 0,2 1 0,11 3 0,4 1 0,2 1 0,5 0 0,-6-3 0,2-1 0,-1 0 0,-2 1 0,-5-3 0,-3-4 0,-4-4 0,-6-3 0,-3-3 0,-17-1 0,-16-2 0,-15 1 0,-7-1 0,-5 0 0,-4 1 0,-4-1 0,2 1 0,-7 0 0,-6 0 0,-6-5 0,-14-8 0,-4-6 0,-12-12 0,-3-7 0,0-6 0,4-7 0,0-1 0,9 4 0,8 5 0,13 7 0,6 6 0,10 8 0,6-2 0,5 2 0,-1-5 0,2 0 0,-3-5 0,0-4 0,-3-7 0,1-4 0,-3-2 0,2-5 0,-2 1 0,1 0 0,-1 2 0,2 2 0,-3 2 0,3 0 0,7 6 0,7 5 0,7 5 0,5-1 0,4 3 0,3 1 0,1 2 0,0 2 0,0 0 0,1 1 0,-2 1 0,1-5 0,-1 0 0,0 0 0,0 1 0,0 1 0,0 0 0,-4-3 0,-1 0 0,-4-4 0,-8 1 0,-4 6 0,10 6 0,9 18 0,2 3 0,11 19 0,12 17 0,11 19 0,10 9 0,1 2 0,2 2 0,-5 5 0,0-5 0,-5-6 0,-4-5 0,1-1 0,-3-4 0,-3-2 0,-1-3 0,7 7 0,3-1 0,5 0 0,1-3 0,-1-1 0,-5-3 0,-5-6 0,-3 0 0,-4-6 0,-1 0 0,-1-3 0,3 2 0,1-3 0,-1-2 0,0-2 0,-1 2 0,-1-1 0,0 3 0,4-1 0,-1-6 0,0-2 0,-1-1 0,4-2 0,8 1 0,0 0 0,3 0 0,-4 1 0,2 1 0,6-1 0,-4-4 0,6 0 0,1 0 0,0 1 0,-4-3 0,3 0 0,0 1 0,5 2 0,0 0 0,-1 2 0,-1-3 0,-2 0 0,-5-5 0,-1-3 0,-6-3 0,-3-4 0,-5-1 0,-2-2 0,-3-1 0,-9 1 0,-10-1 0,-15 0 0,-16-4 0,-15-4 0,-2-10 0,5-3 0,32 16 0,0 0 0,0 0 0,-7-10 0,-16-24 0,8 0 0,7-2 0,-2-5 0,3 3 0,-1-1 0,-1-4 0,-6-4 0,-3-1 0,-1-9 0,1 2 0,-1 3 0,6 6 0,1 0 0,0 12 0,4 5 0,0-2 0,-1 3 0,-2 2 0,-2 8 0,0 2 0,-2 2 0,9 10 0,13 11 0,0-1 0,0-1 0,0 1 0,0 0 0,0 0 0,0 0 0,-1 0 0,1 0 0,0 0 0,0 0 0,0 0 0,0 0 0,0 0 0,0 0 0,0 0 0,-1 0 0,1 0 0,0 0 0,0 0 0,0 0 0,0 0 0,0 0 0,0 0 0,0 0 0,-1 0 0,1 0 0,0 0 0,0 0 0,0 0 0,0 0 0,0 0 0,0 0 0,0 0 0,-1 0 0,1 0 0,0 0 0,0 0 0,0 0 0,0 0 0,0 1 0,0-1 0,0 0 0,0 0 0,0 0 0,0 0 0,0 0 0,-1 0 0,1 0 0,0 1 0,0-1 0,0 0 0,0 0 0,0 0 0,0 0 0,0 0 0,0 0 0,0 0 0,0 1 0,14 24 0,8 12 0,9 9 0,3 5 0,0-4 0,-3-1 0,-1-1 0,-3-5 0,-3 0 0,5-4 0,-2 0 0,0-3 0,-1 2 0,-1 2 0,-1 2 0,-1 3 0,0-3 0,0-4 0,-1-3 0,5 0 0,1-2 0,-1-2 0,-6-1 0,5 2 0,-2-1 0,1 0 0,-1-2 0,4-1 0,0 0 0,5-2 0,-7 0 0,-9-5 0,-12-5 0,-5-12 0,0-1 0,0 0 0,0 1 0,0-1 0,0 1 0,0-1 0,0 0 0,0 1 0,-1-1 0,1 0 0,0 1 0,0-1 0,0 1 0,-1-1 0,1 0 0,0 1 0,0-1 0,-1 0 0,1 0 0,0 1 0,-1-1 0,1 0 0,0 0 0,-1 1 0,-13 4 0,-4-3 0,-5-2 0,-1-1 0,-1 1 0,0-1 0,1 0 0,0 0 0,0 5 0,1 5 0,-4 5 0,-10 8 0,-8 3 0,-9 2 0,-3 0 0,1 0 0,7-2 0,6-5 0,8-6 0,5-5 0,-1 1 0,8 2 0,1-3 0,-3 4 0,13-12 0,19-11 0,19-8 0,21-9 0,13-7 0,9-6 0,-1 1 0,-8 7 0,-9 8 0,-15-5 0,-35 27 0,0 0 0,1 0 0,-1-1 0,1 1 0,-1 0 0,0-1 0,1 1 0,-1 0 0,0-1 0,-1 0 0,2-3 0,-1 3 0,-1-1 0,1 1 0,-1 0 0,0-1 0,0 1 0,0-1 0,-1 1 0,-1-6 0,0 1 0,0 0 0,-1 0 0,-7-13 0,-15-26 0,-8-7 0,-7-5 0,2 1 0,6 2 0,4-2 0,3 7 0,7 2 0,6 8 0,0 1 0,-1 0 0,-2 0 0,-3-2 0,-6 0 0,3 2 0,-1 5 0,0 3 0,0 0 0,0 2 0,0-2 0,-1 1 0,1 1 0,4 3 0,9 6 0,9 6 0,1 15 0,-1 0 0,1-1 0,-1 1 0,1-1 0,-1 1 0,1-1 0,-1 1 0,1 0 0,-1-1 0,1 1 0,-1 0 0,1 0 0,0 0 0,-1-1 0,1 1 0,-1 0 0,1 0 0,0 0 0,-1 0 0,2 0 0,18 9 0,5 12 0,6 15 0,0 12 0,4 5 0,-1 6 0,7 0 0,2 3 0,3-4 0,-4-2 0,-5-8 0,1-3 0,-5-2 0,-2-1 0,1-4 0,-2-4 0,-2-4 0,-6 1 0,-2-2 0,-1-6 0,-4-1 0,0-2 0,1-1 0,2 2 0,-4-1 0,2 6 0,1-4 0,-2 0 0,-4 0 0,-4 0 0,-7 0 0,-12 0 0,-14 5 0,-20 4 0,-20 10 0,-23 0 0,-14 2 0,-18 1 0,-1-4 0,13-4 0,14-4 0,21-9 0,19-7 0,19-11 0,35-5 0,0 0 0,1 0 0,-1 0 0,0 0 0,0-1 0,1 1 0,-1 0 0,0 0 0,1 0 0,-1-1 0,0 1 0,0 0 0,1-1 0,-1 1 0,1 0 0,-1-1 0,0 1 0,1-1 0,-1 1 0,1-1 0,-1 1 0,1-1 0,-1 0 0,0 0 0,1 1 0,-1-1 0,1 1 0,0-1 0,-1 0 0,1 0 0,0 0 0,0 0 0,0 0 0,0 1 0,0-1 0,0 0 0,0 0 0,0 0 0,0 0 0,0 0 0,0 1 0,1-1 0,-1 0 0,1-1 0,10-20 0,3-4 0,1 4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18:21:52.320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1210.59375"/>
      <inkml:brushProperty name="anchorY" value="-64017.07031"/>
      <inkml:brushProperty name="scaleFactor" value="0.5"/>
    </inkml:brush>
  </inkml:definitions>
  <inkml:trace contextRef="#ctx0" brushRef="#br0">32 231 24575,'0'0'0,"4"-4"0,6-1 0,3 0 0,5 1 0,-2 11 0,-15-5 0,0 0 0,1 0 0,-1-1 0,1 1 0,-1 0 0,0 0 0,0 0 0,2 4 0,6 30 0,-3 12 0,-3 15 0,-2-2 0,-1-1 0,0-9 0,-1-3 0,0-8 0,1-6 0,-1-5 0,1-4 0,0-1 0,0-2 0,0-1 0,0 5 0,-5 1 0,1 4 0,-1 4 0,1 4 0,1-2 0,2-2 0,0-3 0,0-4 0,1-2 0,0 2 0,0-1 0,1 5 0,-1-2 0,0 0 0,0-2 0,0-2 0,0-2 0,-4-4 0,-10-7 0,15-13 0,-2 0 0,0 0 0,1 0 0,-1 1 0,0-1 0,0 0 0,1 0 0,-1 0 0,0 0 0,0 0 0,0 0 0,1 0 0,-1 0 0,0 0 0,0 0 0,1 0 0,-1 0 0,-1-1 0,2 0 0,-1 0 0,-1 0 0,1 1 0,0-1 0,0 0 0,0 0 0,0 0 0,0 0 0,0-1 0,0 1 0,0-2 0,-10-27 0,4-15 0,3-14 0,1-9 0,3-4 0,0-2 0,0-9 0,1 5 0,3-2 0,6 7 0,0 11 0,-2 12 0,-1 6 0,-3 7 0,-1 2 0,-1 0 0,-2 2 0,0-2 0,0-2 0,-1-3 0,5-2 0,0 3 0,1 3 0,-2 5 0,0 3 0,-2 2 0,0 3 0,4 0 0,5 6 0,4 4 0,3 5 0,4 4 0,1 2 0,1 2 0,0 0 0,1 1 0,8 0 0,1 4 0,-1 9 0,-1 5 0,1 4 0,4 5 0,2 2 0,4 0 0,-4-2 0,2-1 0,1-2 0,1-1 0,-4-1 0,-3 0 0,-3 0 0,-5-6 0,3-3 0,-2-6 0,8 1 0,-1 3 0,3 2 0,-1-1 0,-18-3 0,-12-2 0,-12-4 0,-9-1 0,-6-2 0,-4-1 0,-1 0 0,-5-1 0,0 1 0,1-1 0,1 1 0,-7 0 0,1 0 0,-4-5 0,3-4 0,2-1 0,-6-3 0,3 2 0,2 2 0,3 2 0,2 3 0,4 2 0,1 1 0,1 1 0,0-4 0,1 0 0,0-5 0,0-3 0,-9-5 0,3-2 0,-3-2 0,0-2 0,2 0 0,2 4 0,1 0 0,2 0 0,1 5 0,0-2 0,5 0 0,10 2 0,8 4 0,9 3 0,11 3 0,5 2 0,7 1 0,0 1 0,0 1 0,-2-1 0,-2 1 0,-2-1 0,-1 1 0,-2-1 0,-1 0 0,1 0 0,-1 0 0,9 5 0,5 4 0,5 5 0,-1 3 0,1 4 0,1 1 0,-4 1 0,-8 1 0,1-1 0,-4 1 0,-1-5 0,3-5 0,4 4 0,-1-4 0,-1-2 0,-2-4 0,-2 1 0,-2-2 0,-1-1 0,-1-3 0,-1 0 0,1-2 0,-1-1 0,0 0 0,-8 0 0,-10-1 0,-14 1 0,-12 0 0,-10-1 0,-7 1 0,-5 0 0,-3 0 0,-1 0 0,1 0 0,3 0 0,2 0 0,5 0 0,-1 0 0,5 0 0,2 0 0,3 0 0,3 0 0,1 0 0,1 0 0,-3 0 0,-1 0 0,-5 0 0,2 0 0,0 0 0,2 0 0,2 0 0,1 0 0,1 0 0,2 0 0,-1 0 0,0 0 0,-3-4 0,8 0 0,13-1 0,16 1 0,13 2 0,10 0 0,7 1 0,4 1 0,3 0 0,-4 0 0,-1 0 0,-5 0 0,1 0 0,-5 0 0,-3 0 0,-3 1 0,2-1 0,-1 0 0,3 0 0,3 0 0,-1 0 0,-1 0 0,-4 0 0,-2 0 0,-1 0 0,-3 0 0,0 0 0,0 0 0,-1 0 0,0 0 0,0 0 0,5 0 0,5 4 0,0 0 0,-1 1 0,-2-1 0,-2-2 0,-1 0 0,-11-1 0,-10-1 0,-15 0 0,-12 0 0,-10 0 0,-13 0 0,-4 0 0,-2-1 0,-5 1 0,0 0 0,2 0 0,3 0 0,6 0 0,1 0 0,3 0 0,3-4 0,5 0 0,4-1 0,3 1 0,-3-3 0,1-4 0,2-4 0,0-3 0,-3-2 0,0-2 0,1 3 0,2 5 0,1 5 0,0 3 0,6 8 0,18 0 0,0-2 0,0 1 0,0 0 0,0 0 0,0 0 0,0 0 0,0 0 0,0 1 0,0-1 0,0 0 0,1 0 0,-2 3 0,-7 28 0,4 10 0,-6 10 0,-3 3 0,-4 0 0,2-6 0,3-2 0,3-7 0,0-1 0,-2 0 0,1-3 0,3-4 0,2 2 0,-3 1 0,2-1 0,2-3 0,1-2 0,2-2 0,0-3 0,2 0 0,-5 3 0,1 0 0,0 0 0,-4 4 0,1-2 0,-4 0 0,-3 3 0,2-2 0,2-1 0,-2-1 0,2-7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10:41:09.209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459 1039 24575,'0'0'0,"4"0"0,10 0 0,5 9 0,3 5 0,-2 5 0,0 7 0,0 2 0,-4 1 0,1 3 0,-4-9 0,-13-25 0,0 2 0,0 1 0,0-1 0,0 0 0,0 0 0,0 1 0,1-1 0,-1 0 0,0 0 0,0 1 0,0-1 0,1 0 0,-1 0 0,0 0 0,1 1 0,-1-1 0,0 0 0,0 0 0,1 0 0,-1 0 0,0 0 0,1 0 0,-1 0 0,0 1 0,1-1 0,-1 0 0,0 0 0,0 0 0,1 0 0,-1 0 0,0 0 0,1-1 0,-1 1 0,1 0 0,5-13 0,-3-15 0,-2-14 0,4-11 0,3-8 0,15-10 0,12-12 0,17-11 0,10 1 0,6-2 0,8 6 0,11 1 0,-1 9 0,-1 5 0,-4 13 0,-18 12 0,-13 15 0,-12 8 0,-8 5 0,-1 2 0,-3 1 0,-2 0 0,-4 7 0,-21 12 0,1-1 0,1 0 0,-1-1 0,0 1 0,1 0 0,-1 0 0,0 0 0,1 0 0,-1 0 0,0 0 0,1 0 0,-1 0 0,0 0 0,1 0 0,-1 0 0,0 0 0,1 0 0,-1 0 0,1 0 0,-1 0 0,0 0 0,0 0 0,1 1 0,-1-1 0,0 0 0,1 0 0,-1 0 0,0 1 0,1-1 0,-10 16 0,-10 11 0,-6 9 0,-3 6 0,0 8 0,0-7 0,6-4 0,2-6 0,0-5 0,0 2 0,0 3 0,-5 3 0,-6 3 0,-5 3 0,-8 2 0,0 1 0,-1 5 0,5-8 0,8-5 0,10-6 0,4-4 0,1 1 0,-4 0 0,-2 2 0,0 5 0,-2 8 0,1 3 0,-9 2 0,5-4 0,0-5 0,2-5 0,2-4 0,0 0 0,1 3 0,1 3 0,-1 4 0,1-3 0,0-2 0,-1-8 0,22-27 0,-1 1 0,1 0 0,-1 0 0,1 0 0,-1 0 0,0 0 0,0 0 0,0-1 0,1 1 0,-1 0 0,-2 0 0,2-2 0,1 1 0,0 0 0,-1 0 0,1 0 0,-1 0 0,1 0 0,-1-1 0,1 1 0,0-1 0,-1 1 0,1-1 0,0 1 0,-1-1 0,-1-1 0,-24-20 0,0-20 0,-1-12 0,2-6 0,0 0 0,2 6 0,5 9 0,5 7 0,1 7 0,12 9 0,1 22 0,0 0 0,0-1 0,0 1 0,0-1 0,1 1 0,-1-1 0,0 1 0,0-1 0,0 1 0,1 0 0,-1-1 0,0 1 0,0-1 0,1 1 0,-1-1 0,1 1 0,-1 0 0,0-1 0,1 1 0,-1 0 0,1-1 0,-1 1 0,1 0 0,13-4 0,6 14 0,2 7 0,-2 10 0,0 2 0,-1 6 0,2-1 0,0-6 0,0-2 0,2-3 0,-1-2 0,1-8 0,-22-15 0,0 2 0,1 0 0,-1 0 0,1 0 0,-1 0 0,0 0 0,1 0 0,-1 0 0,0-1 0,1 1 0,-1-1 0,0 1 0,0-1 0,1 1 0,0-2 0,3-1 0,-1 0 0,-1 0 0,1 0 0,-1 0 0,6-6 0,23-37 0,0-13 0,4-4 0,-2-8 0,2 2 0,-2 4 0,2 10 0,-3 5 0,-2 9 0,-2 2 0,-3 9 0,2 1 0,0 2 0,-1 1 0,0-2 0,-2-5 0,3 1 0,0-3 0,4 1 0,-1 3 0,-1 2 0,2 2 0,8-2 0,4 0 0,-3 2 0,-7 1 0,-6-3 0,2 0 0,-3-3 0,-1 0 0,3 7 0,0 1 0,-28 24 0,2-1 0,-1 0 0,1 0 0,-1-1 0,1 2 0,0-1 0,3-1 0,-6 4 0,1-2 0,0 0 0,-1 1 0,1-1 0,0 0 0,-1 1 0,1-1 0,0 0 0,-1 1 0,1-1 0,0 1 0,-1-1 0,1 1 0,-1-1 0,1 1 0,-1 0 0,1-1 0,-1 1 0,0-1 0,1 1 0,-1 0 0,0 0 0,1-1 0,-1 1 0,0 1 0,0 1 0,0 1 0,1-1 0,-1 1 0,0 0 0,-1-1 0,1 1 0,-2 5 0,-10 42 0,-16 15 0,-10 6 0,-6 9 0,-3-1 0,2-5 0,6-7 0,4-12 0,5-7 0,4-8 0,2-12 0,1-6 0,-3-3 0,-1 3 0,-3 0 0,-1 6 0,-3 4 0,-8 10 0,-2 3 0,-13 2 0,0 1 0,0-5 0,6-5 0,8-5 0,7-6 0,10-2 0,5-3 0,2-5 0,-3-1 0,-1 0 0,-6-3 0,-5 0 0,1-3 0,1-3 0,2-2 0,2-3 0,2-2 0,-2-1 0,0-4 0,6-6 0,5-4 0,1-13 0,0-3 0,4-2 0,3 1 0,3 2 0,-2-3 0,-3-2 0,-3 0 0,-3-2 0,-3 2 0,-2-2 0,-1 3 0,0 2 0,0-2 0,0-3 0,0 3 0,0 1 0,4 3 0,6 2 0,4 2 0,4 2 0,2 0 0,3 0 0,5 6 0,10 4 0,0 9 0,12 8 0,7 8 0,2 10 0,-2 4 0,-2 1 0,-2 6 0,-3-6 0,-3 3 0,0-1 0,-1 3 0,3-2 0,1 5 0,0-3 0,-6-2 0,0-2 0,-2-1 0,1 6 0,0-5 0,-3 0 0,-5-7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10:41:26.584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0473.94336"/>
      <inkml:brushProperty name="anchorY" value="-9640.18359"/>
      <inkml:brushProperty name="scaleFactor" value="0.5"/>
    </inkml:brush>
  </inkml:definitions>
  <inkml:trace contextRef="#ctx0" brushRef="#br0">1 598 24575,'0'0'0,"4"0"0,10 5 0,9-1 0,4 1 0,6 3 0,1 4 0,-6 4 0,-3-2 0,3 2 0,3 1 0,0 7 0,-2 1 0,0 6 0,-3 5 0,-1 12 0,-6-1 0,-1 15 0,0 1 0,1-1 0,1-3 0,0-5 0,-3-7 0,-4-8 0,0-2 0,-3-4 0,-3-4 0,2-8 0,3-1 0,-2-2 0,-2 5 0,3 10 0,2 15 0,4-4 0,-3-3 0,-3-4 0,2-10 0,-13-27 0,1 0 0,-1 1 0,1 0 0,0 0 0,-1-1 0,1 1 0,0 0 0,-1-1 0,1 1 0,0-1 0,0 1 0,0-1 0,-1 1 0,1-1 0,0 1 0,0-1 0,1 0 0,-1 0 0,0 0 0,0 0 0,0 0 0,0 0 0,0 0 0,-1-1 0,1 1 0,0 0 0,0-1 0,0 1 0,0 0 0,0-1 0,-1 1 0,1-1 0,0 1 0,0-1 0,0-1 0,18-20 0,6-12 0,6-12 0,1-13 0,8-3 0,-1-4 0,3-2 0,-4 3 0,1 1 0,-4 4 0,-3 4 0,-3 4 0,-3 7 0,-2 7 0,-5 7 0,-1-1 0,-1 3 0,1-2 0,2 1 0,-5-4 0,2-2 0,5-3 0,2-3 0,-4 3 0,0 3 0,0 4 0,-4 4 0,0-2 0,-3 1 0,0-3 0,2-3 0,2 1 0,2-2 0,2 6 0,1 3 0,0-2 0,5 1 0,-3 2 0,-1 0 0,-1 2 0,4-4 0,5 1 0,1-1 0,3 6 0,-2 2 0,-1 5 0,-30 15 0,0-1 0,0 1 0,1-1 0,-1 1 0,1 0 0,-1 0 0,0 0 0,5 0 0,-7 1 0,1-1 0,0 0 0,-1 0 0,1 1 0,0-1 0,0 0 0,-1 1 0,1-1 0,0 1 0,-1-1 0,1 1 0,0-1 0,-1 1 0,1 0 0,-1-1 0,1 1 0,-1 0 0,1-1 0,-1 1 0,1 1 0,0 0 0,-1 0 0,1 0 0,-1 0 0,0 0 0,1 0 0,-1 0 0,0 0 0,0 0 0,0 0 0,-1 3 0,-11 38 0,-9 12 0,-3-1 0,1 1 0,0-7 0,1-11 0,1-3 0,-1 0 0,-1-3 0,-3 2 0,-1 3 0,-5 3 0,1 2 0,-4-2 0,2 1 0,2-4 0,7-3 0,7-4 0,1-2 0,1-3 0,-1 4 0,-2 3 0,-1-4 0,3 3 0,3-1 0,0-2 0,-2 0 0,-1-3 0,2 0 0,-2 0 0,0 3 0,-3 0 0,-1 0 0,-1-1 0,3-1 0,0 0 0,0-2 0,-1-4 0,-2-1 0,0 0 0,-1 0 0,5 7 0,-2 0 0,1 1 0,-1-4 0,-1-1 0,3-1 0,0 4 0,-1 1 0,0 1 0,2 4 0,0-5 0,-2-1 0,0-1 0,-2 4 0,-1-1 0,-1 1 0,-1-1 0,5 3 0,-9 0 0,-1-1 0,0-1 0,0-6 0,1-6 0,2-5 0,1-5 0,22-7 0,0 2 0,0-1 0,0 1 0,0-1 0,0 1 0,0-1 0,0 0 0,1 0 0,-1 0 0,-2-2 0,-19-15 0,0-6 0,5-3 0,0-9 0,0-5 0,0-3 0,2 2 0,0-4 0,-1 3 0,3 4 0,3 5 0,4 5 0,-1-2 0,1 2 0,2 2 0,2-3 0,0 0 0,2 2 0,1 1 0,0 2 0,0 1 0,1 1 0,-1 0 0,-4 0 0,-6 1 0,1 0 0,0-1 0,3-4 0,-3-5 0,1 0 0,3 1 0,-4 7 0,-3-3 0,1 1 0,2 1 0,-2-3 0,-3-1 0,-2-3 0,2 1 0,2 1 0,4 6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10:41:10.672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924.74335"/>
      <inkml:brushProperty name="anchorY" value="-935.36932"/>
      <inkml:brushProperty name="scaleFactor" value="0.5"/>
    </inkml:brush>
  </inkml:definitions>
  <inkml:trace contextRef="#ctx0" brushRef="#br0">1 1107 24575,'0'0'0,"3"0"0,3-5 0,3-9 0,13-9 0,13-13 0,12-16 0,14-4 0,7-3 0,9 2 0,1-6 0,0 2 0,3 2 0,-7 4 0,-7 0 0,-12 10 0,-6 8 0,-8 6 0,-8 0 0,4 3 0,7-3 0,6-8 0,11-3 0,6-3 0,-1 2 0,-4 1 0,-4 3 0,-5 6 0,-12 7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10:41:11.744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3195.06787"/>
      <inkml:brushProperty name="anchorY" value="-675.58215"/>
      <inkml:brushProperty name="scaleFactor" value="0.5"/>
    </inkml:brush>
  </inkml:definitions>
  <inkml:trace contextRef="#ctx0" brushRef="#br0">1 1 24575,'0'0'0,"7"0"0,8 4 0,8 5 0,8 9 0,6 4 0,5 8 0,-2 5 0,-3 1 0,-4-3 0,-4-1 0,-7-4 0,-3-2 0,4 3 0,5 3 0,5 5 0,9 11 0,0 4 0,-3 2 0,-4-5 0,1-3 0,-3 0 0,-3-2 0,-3 0 0,-7-5 0,-1 1 0,0-9 0,-1-4 0,1 1 0,2 4 0,0 3 0,1 4 0,1 2 0,4 3 0,0 1 0,1-3 0,-2-10 0,-5-9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10:41:12.725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5056.61426"/>
      <inkml:brushProperty name="anchorY" value="-2775.00732"/>
      <inkml:brushProperty name="scaleFactor" value="0.5"/>
    </inkml:brush>
  </inkml:definitions>
  <inkml:trace contextRef="#ctx0" brushRef="#br0">1 1353 24575,'0'0'0,"4"-4"0,10-15 0,5-9 0,3-8 0,2-1 0,1 1 0,0-2 0,0-5 0,-1-3 0,4-2 0,4 1 0,9-1 0,14-8 0,6 0 0,6-4 0,8 2 0,0-2 0,6-2 0,-2 3 0,-7-2 0,-6 3 0,-12 8 0,-5 8 0,-10 7 0,-6 1 0,-5 4 0,-3 2 0,-7 3 0,-2 1 0,1 1 0,5 1 0,6-5 0,2 4 0,0 6 0,-6 4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10:41:13.697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7230.31738"/>
      <inkml:brushProperty name="anchorY" value="-2269.60107"/>
      <inkml:brushProperty name="scaleFactor" value="0.5"/>
    </inkml:brush>
  </inkml:definitions>
  <inkml:trace contextRef="#ctx0" brushRef="#br0">1 1079 24575,'0'0'0,"0"-4"0,4-2 0,9-7 0,10-9 0,9-13 0,15-7 0,9-5 0,4-6 0,3-5 0,3 0 0,1 6 0,1 7 0,-4 8 0,-9 6 0,-9 0 0,-9 3 0,-2 2 0,4 0 0,7 2 0,11-3 0,7-1 0,13-3 0,2-14 0,11-3 0,2-7 0,-2-2 0,-9 6 0,-14 7 0,-14 12 0,-17 10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10:41:15.00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9684.48926"/>
      <inkml:brushProperty name="anchorY" value="-2038.38123"/>
      <inkml:brushProperty name="scaleFactor" value="0.5"/>
    </inkml:brush>
  </inkml:definitions>
  <inkml:trace contextRef="#ctx0" brushRef="#br0">1 0 24575,'0'0'0,"8"0"0,12 0 0,3 5 0,3 4 0,6 10 0,8 8 0,9 11 0,7 16 0,2 8 0,-1 6 0,2-2 0,-3 2 0,-2-6 0,-7-3 0,-3-6 0,-6-8 0,-5-2 0,-5-2 0,2 0 0,3 1 0,3-4 0,-1 1 0,3 1 0,-3 1 0,-3 1 0,-8-2 0,-2 0 0,-2-4 0,0-4 0,-1 1 0,2-6 0,0-3 0,1 2 0,-4 0 0,-1 0 0,1-1 0,2 4 0,0 4 0,1 0 0,0-7 0,-12-6 0,-9-19 0,0-1 0,1 1 0,-1 0 0,0-1 0,0 1 0,0 0 0,0-1 0,0 1 0,0 0 0,0 0 0,0-1 0,0 1 0,0 0 0,0-1 0,0 1 0,-1 0 0,1 0 0,-5 7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10:41:16.088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1806"/>
      <inkml:brushProperty name="anchorY" value="-4383.57422"/>
      <inkml:brushProperty name="scaleFactor" value="0.5"/>
    </inkml:brush>
  </inkml:definitions>
  <inkml:trace contextRef="#ctx0" brushRef="#br0">1 0 24575,'0'0'0,"4"4"0,10 10 0,9 5 0,18 12 0,6 8 0,5 4 0,1 4 0,8 5 0,-1 10 0,-2 4 0,2 8 0,1-3 0,-2 0 0,-3-6 0,-8-6 0,-3-9 0,-7-4 0,0-3 0,-5 8 0,1 0 0,3 5 0,1 9 0,4 3 0,-4-2 0,-3-4 0,-3-5 0,-9-8 0,-7-9 0,-6-3 0,-6 0 0,3 10 0,2 3 0,3 1 0,0-5 0,-2-5 0,-3-6 0,-6-10 0,-8-9 0,-5-6 0,-6-5 0,-7-4 0,-2-6 0,3-1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18:22:09.455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0332.75195"/>
      <inkml:brushProperty name="anchorY" value="-64254.82813"/>
      <inkml:brushProperty name="scaleFactor" value="0.5"/>
    </inkml:brush>
  </inkml:definitions>
  <inkml:trace contextRef="#ctx0" brushRef="#br0">613 1252 24575,'0'0'0,"4"-4"0,6-11 0,8-7 0,9-10 0,2-6 0,7-14 0,-2-3 0,-1-1 0,-3 6 0,-2 7 0,-7 6 0,-2 6 0,-1 5 0,1-6 0,0 0 0,6-3 0,1 1 0,1 3 0,-1 2 0,0 2 0,3 2 0,4 1 0,4 2 0,3-1 0,-1 1 0,1 0 0,-4 4 0,2 1 0,1-1 0,1-1 0,2-1 0,2-1 0,5-1 0,-4 5 0,1-1 0,-6 0 0,0-2 0,-9 0 0,1-1 0,0-1 0,0 5 0,-3-2 0,3 1 0,-1 4 0,-11 3 0,-11 4 0,-9 7 0,0 0 0,0-1 0,0 1 0,0 0 0,0 0 0,0 0 0,0 0 0,0 0 0,0 0 0,0 0 0,0-1 0,0 1 0,0 0 0,0 0 0,0 0 0,0 0 0,0 0 0,0 0 0,0 0 0,0-1 0,0 1 0,0 0 0,0 0 0,0 0 0,0 0 0,0 0 0,0 0 0,0 0 0,-1 0 0,1 0 0,0-1 0,0 1 0,0 0 0,0 0 0,0 0 0,0 0 0,0 0 0,0 0 0,0 0 0,-1 0 0,1 0 0,0 0 0,0 0 0,0 0 0,0 0 0,0 0 0,0 0 0,0 0 0,-1 0 0,-14-2 0,-12 1 0,-4 2 0,-6-1 0,-4 1 0,-2 0 0,-2-1 0,-1 1 0,5-1 0,-1 0 0,5 0 0,4 0 0,4 0 0,-2 0 0,3 0 0,-4 0 0,1 0 0,2 0 0,1 0 0,-2 0 0,1 0 0,9 0 0,12 0 0,15 0 0,9 0 0,6 0 0,4 0 0,5 0 0,5 0 0,3 0 0,-1 0 0,-2 0 0,0 0 0,-3 0 0,-2 0 0,-4 0 0,-1 0 0,-2 0 0,-1 0 0,0 0 0,-1 0 0,0 0 0,0 0 0,0 0 0,1 0 0,-1 0 0,1 0 0,4 0 0,1 4 0,-27-1 0,2-2 0,0 0 0,-1 1 0,0-1 0,1 1 0,-1 0 0,0 0 0,3 2 0,-4-1 0,0 0 0,1 0 0,0 0 0,-1 0 0,0 1 0,1-1 0,-1 0 0,0 4 0,1 2 0,-1 0 0,-1 0 0,0 14 0,-3 28 0,-7 17 0,-5 3 0,-3-1 0,1-5 0,-2 9 0,0-6 0,-1-3 0,-5-2 0,-2-4 0,1-5 0,4-7 0,5-4 0,7-5 0,-1-2 0,3-3 0,3-3 0,-3-7 0,-3-8 0,-3-5 0,-4-5 0,-2-4 0,-6-5 0,24 1 0,-1 2 0,0-1 0,1 0 0,-1 0 0,0 0 0,1 0 0,-3-3 0,0-3 0,1 1 0,0 1 0,0-1 0,-2-7 0,-12-38 0,4-5 0,6-5 0,3 2 0,3 2 0,2 3 0,1 4 0,0 3 0,0 1 0,4-3 0,0 5 0,1 0 0,-2 6 0,3-9 0,4 4 0,-1-1 0,-1 4 0,-3 6 0,-1 4 0,-3 3 0,-1 3 0,4 2 0,4 6 0,-4 4 0,-6 13 0,1-1 0,0 1 0,0 0 0,0-1 0,-1 1 0,1 0 0,0-1 0,0 1 0,0 0 0,0-1 0,0 1 0,0 0 0,0-1 0,-1 1 0,1 0 0,0 0 0,0-1 0,0 1 0,-1 0 0,1 0 0,0-1 0,0 1 0,-1 0 0,1 0 0,0 0 0,-1-1 0,-11-3 0,-11 2 0,-3 2 0,-7 1 0,-5 0 0,2 0 0,-3 0 0,2-1 0,0 1 0,2-1 0,-1 0 0,-10 0 0,-3 0 0,-3 0 0,6 0 0,0 0 0,7 0 0,4 0 0,5 0 0,12 0 0,17 0 0,11 0 0,12 0 0,11 0 0,11 0 0,9 0 0,2 0 0,1 0 0,3 0 0,-3 0 0,3 0 0,-3 0 0,-2 0 0,-7 0 0,-3 0 0,-6 0 0,-5 0 0,-5 0 0,-2 0 0,-3 0 0,0 0 0,-1 0 0,-1 0 0,1 0 0,0 0 0,0 0 0,0 0 0,1 0 0,0 0 0,-1 0 0,1 0 0,0 0 0,-14 0 0,-9 0 0,-10 0 0,-6 0 0,-5 0 0,-3 4 0,0 5 0,-6 14 0,-4 8 0,-3 4 0,0 4 0,2-2 0,4-7 0,3-8 0,-2-3 0,1-2 0,-3 0 0,5 1 0,3 2 0,-4 0 0,1 2 0,1 0 0,0 1 0,2 0 0,4 0 0,2-1 0,0 1 0,3 0 0,0 4 0,-1 5 0,-2-4 0,-1-2 0,-2-1 0,-5-2 0,-1 4 0,4 0 0,1 0 0,1-1 0,0-1 0,0 0 0,-1-2 0,-4 4 0,-1 5 0,-4 5 0,-5 7 0,1-5 0,-7-3 0,-2-5 0,-2-4 0,-1-2 0,-5 3 0,0-1 0,6-6 0,-4 0 0,6-1 0,5-4 0,5-5 0,5-3 0,4-4 0,1-2 0,11-2 0,9-1 0,10 1 0,13-1 0,9-9 0,8-9 0,10-9 0,-6-3 0,2-6 0,-4 2 0,-5 2 0,-3 7 0,-4 3 0,3-2 0,3-5 0,4 1 0,3 0 0,-1-4 0,2 2 0,-4 2 0,-3 1 0,-8 2 0,-3 2 0,2 0 0,0 2 0,5-5 0,0 4 0,4-4 0,-1 1 0,3 0 0,-6 1 0,1 0 0,-1 1 0,7-3 0,-1-1 0,-1 5 0,-3 2 0,-2 0 0,6 1 0,3-1 0,3 0 0,3-1 0,-2 0 0,-6-1 0,-3 5 0,5 0 0,1 0 0,3-1 0,2-1 0,15-1 0,5-1 0,14-4 0,3-2 0,-4 5 0,2 1 0,-12 6 0,-11 4 0,-12 5 0,-9 3 0,-15 2 0,-15 2 0,-11 1 0,-9 0 0,-5 0 0,-4 0 0,-1-1 0,-1 1 0,-8-1 0,-18 4 0,-9 6 0,-2 4 0,5-1 0,4-2 0,8-3 0,3 2 0,7 3 0,9 2 0,-1 3 0,3 2 0,1 2 0,1 0 0,0-3 0,1-1 0,-1 6 0,6-1 0,-1 2 0,0 0 0,-1 5 0,-1-6 0,-1 4 0,0 3 0,-6 5 0,-1 8 0,-4 3 0,-4 6 0,-12 6 0,-8 8 0,-11-2 0,-5-2 0,-2 5 0,-4-5 0,1 6 0,-18 5 0,-16-4 0,-7 0 0,4-6 0,10-5 0,10-1 0,14-7 0,12-9 0,15-10 0,7-7 0,5-4 0,5-7 0,5-4 0,9-9 0,21-2 0,0 1 0,0 0 0,-1-1 0,1 1 0,1-1 0,-1 1 0,0-1 0,0 1 0,0-1 0,0 0 0,0 1 0,0-1 0,1 0 0,-1 0 0,-1-1 0,1-1 0,-1 0 0,1 1 0,0-1 0,0 0 0,0 0 0,0 0 0,0-4 0,1-38 0,3-4 0,7-3 0,4 5 0,4 5 0,-2 7 0,2 0 0,5 4 0,11-2 0,5 2 0,5-2 0,3 1 0,0-2 0,1 1 0,-5 2 0,-1 3 0,-5 2 0,-4 1 0,-4 2 0,2 0 0,-2-3 0,-2-1 0,-1 0 0,-2 5 0,0 2 0,-6 0 0,5-4 0,-1-6 0,2 0 0,4-5 0,0 2 0,4 1 0,5 3 0,2 2 0,3 2 0,2 2 0,2 0 0,8-4 0,2 0 0,4-4 0,3-9 0,6-4 0,-2 2 0,1 3 0,-5 5 0,-5 4 0,-8 8 0,0 3 0,-3 1 0,-5 4 0,-1-1 0,-4 4 0,-1-1 0,7-3 0,-8-1 0,-3-3 0,1-2 0,1-1 0,-1 4 0,-6 9 0,-12 9 0,-14 0 0,-1 0 0,1 0 0,-1 0 0,1 1 0,-1-1 0,0 0 0,1 0 0,-1 1 0,1-1 0,-1 0 0,0 1 0,1-1 0,-1 1 0,0-1 0,0 0 0,1 1 0,-1-1 0,0 1 0,0-1 0,0 1 0,1-1 0,-1 1 0,2 23 0,-2 10 0,-7 16 0,-1 5 0,1 2 0,2-2 0,1-1 0,1 2 0,2 2 0,0-2 0,1-1 0,1 1 0,-1-1 0,0-3 0,0-2 0,1-6 0,-1-7 0,-5-5 0,-4-9 0,-5-7 0,-8-7 0,20-10 0,0 1 0,-1 0 0,1 0 0,-1 0 0,1-1 0,-1 1 0,1-1 0,-4-1 0,-21-15 0,5-12 0,0-21 0,6-6 0,5-4 0,3-4 0,5-1 0,1 3 0,2 3 0,1 5 0,0 8 0,0 7 0,0 6 0,-1 6 0,0 3 0,1 10 0,-1 20 0,0 24 0,0 25 0,0 18 0,0 17 0,0 7 0,-1 8 0,1-4 0,0-7 0,0-7 0,0-12 0,0-10 0,0-13 0,0-11 0,0-8 0,0-6 0,-4-13 0,3-15 0,1 1 0,0 0 0,0 0 0,0 1 0,-1-1 0,1 0 0,0 0 0,0 0 0,-1 0 0,1 0 0,0 0 0,0 0 0,-1 0 0,1 0 0,0 0 0,-1 0 0,1 0 0,0 0 0,0 0 0,-1 0 0,1 0 0,0 0 0,0 0 0,-1 0 0,1 0 0,0 0 0,0-1 0,-1 1 0,1 0 0,0 0 0,0 0 0,0 0 0,-1 0 0,1-1 0,0 1 0,-10-12 0,2-8 0,2-8 0,1-12 0,2-4 0,2-13 0,1-7 0,0 1 0,0 2 0,0 0 0,1-2 0,-1-1 0,0 4 0,0-2 0,1 4 0,-1 3 0,0 4 0,0 2 0,0 2 0,-1 6 0,1 1 0,0 0 0,0-1 0,5 8 0,-1 3 0,1 5 0,-2 1 0,0 2 0,-10 5 0,-6 5 0,-10 4 0,-3 4 0,-2 3 0,0 0 0,-3 2 0,0 0 0,-3 0 0,-2 0 0,-8-1 0,-3 1 0,-2-1 0,5 0 0,4 0 0,2 0 0,0 0 0,-2 0 0,3 0 0,-1 0 0,3 0 0,4 0 0,2 0 0,3 0 0,2 0 0,0 0 0,2 0 0,0 0 0,0 0 0,0 0 0,-1 0 0,14 0 0,14 0 0,14 0 0,16 0 0,9 0 0,4 0 0,3 0 0,-5 0 0,-1 0 0,-5 0 0,-1 0 0,-5 0 0,2 0 0,-4 0 0,-1 0 0,-4 0 0,3 0 0,-1 0 0,3 0 0,-1 0 0,3 0 0,3 0 0,-2 0 0,3 0 0,-4 0 0,3 0 0,-3 0 0,-3 0 0,-3 0 0,-2 0 0,-2 0 0,-1 0 0,0 0 0,-1 0 0,0 0 0,-4 4 0,-5 10 0,-5 13 0,-3 27 0,-7 12 0,-11 17 0,-6 13 0,-4 4 0,2-7 0,5-6 0,4-12 0,5-10 0,3-12 0,2-12 0,2-13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10:41:20.837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6487.86719"/>
      <inkml:brushProperty name="anchorY" value="-7607.78662"/>
      <inkml:brushProperty name="scaleFactor" value="0.5"/>
    </inkml:brush>
  </inkml:definitions>
  <inkml:trace contextRef="#ctx0" brushRef="#br0">1 1 24575,'0'0'0,"8"0"0,11 0 0,9 13 0,7 10 0,6 9 0,8 8 0,6 3 0,6 12 0,4 7 0,-2-1 0,-4 8 0,-3-4 0,-5 2 0,3-1 0,-3 6 0,-5-5 0,-2 0 0,-6-5 0,-5-4 0,-4-9 0,-3-4 0,-2-7 0,-2-1 0,0-4 0,0 1 0,0 2 0,-5-2 0,1 3 0,0-4 0,0 3 0,-3-3 0,-3-6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10:41:22.004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8455.51953"/>
      <inkml:brushProperty name="anchorY" value="-9848.50586"/>
      <inkml:brushProperty name="scaleFactor" value="0.5"/>
    </inkml:brush>
  </inkml:definitions>
  <inkml:trace contextRef="#ctx0" brushRef="#br0">1 1056 24575,'0'0'0,"0"-12"0,4-13 0,10-7 0,9-7 0,8-10 0,8-1 0,3-2 0,8 0 0,1 2 0,1 6 0,-1 1 0,-6 6 0,-6 5 0,-1 3 0,-5 3 0,-3 3 0,1 0 0,3 1 0,-1-4 0,2-1 0,-2 1 0,3 0 0,-2 5 0,-4 2 0,-6 0 0,-2-1 0,2 0 0,0-1 0,0 0 0,5-6 0,4 0 0,1 4 0,2 1 0,-6 1 0,1 0 0,-2 5 0,-5 4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10:41:28.425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1416.59766"/>
      <inkml:brushProperty name="anchorY" value="-10585.5332"/>
      <inkml:brushProperty name="scaleFactor" value="0.5"/>
    </inkml:brush>
  </inkml:definitions>
  <inkml:trace contextRef="#ctx0" brushRef="#br0">0 0 24575,'0'0'0,"4"0"0,6 0 0,4 0 0,4 0 0,2 0 0,2 0 0,2 0 0,8 9 0,6 10 0,4 13 0,2 3 0,3 6 0,0-2 0,-1-3 0,-4-4 0,0-3 0,-5-7 0,-4-7 0,-5-2 0,7 1 0,-6 1 0,3 2 0,2 3 0,4 5 0,7 6 0,2 10 0,2 0 0,0-2 0,-1 1 0,-4 0 0,-7-3 0,-4-3 0,-5-8 0,-7 1 0,2 11 0,-6 5 0,-3-1 0,-1 1 0,-4-3 0,-2-5 0,2 0 0,-2-2 0,3 1 0,3 2 0,4-2 0,2 3 0,2-8 0,1 3 0,-4-4 0,1 4 0,-1-2 0,-3-1 0,-4-1 0,-3-3 0,0 4 0,3 8 0,4-5 0,-11-6 0,-8-7 0,-2-7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10:41:29.886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3739.9668"/>
      <inkml:brushProperty name="anchorY" value="-13039.06836"/>
      <inkml:brushProperty name="scaleFactor" value="0.5"/>
    </inkml:brush>
  </inkml:definitions>
  <inkml:trace contextRef="#ctx0" brushRef="#br0">0 1202 24575,'0'0'0,"4"0"0,6 0 0,0-5 0,3-4 0,3-14 0,11-8 0,7-8 0,7-9 0,16-8 0,8-1 0,1 1 0,6 2 0,1 3 0,-4 6 0,-10 7 0,-6 6 0,-10 4 0,-12 3 0,-2 3 0,-3 0 0,2-4 0,4 0 0,4 0 0,4 0 0,2 1 0,-2 1 0,-4 5 0,1 0 0,-4 1 0,2-1 0,-7-1 0,-3 0 0,3-2 0,-2 0 0,0-1 0,-1 5 0,-1 0 0,-5-1 0,4 1 0,-4-2 0,0-10 0,0-6 0,0 0 0,-2 5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18:21:23.70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6252.39746"/>
      <inkml:brushProperty name="anchorY" value="-59285.85156"/>
      <inkml:brushProperty name="scaleFactor" value="0.5"/>
    </inkml:brush>
  </inkml:definitions>
  <inkml:trace contextRef="#ctx0" brushRef="#br0">48 51 24575,'0'0'0,"4"0"0,6 0 0,8 5 0,4 13 0,12 19 0,2 13 0,4 10 0,-3 3 0,3 7 0,-5-3 0,7 1 0,-3-1 0,1 5 0,-3 0 0,1 5 0,-4-5 0,7-1 0,1-7 0,2-5 0,2-6 0,-5-3 0,-3-7 0,-6-3 0,1-4 0,2-1 0,2-2 0,-2 1 0,3-2 0,-3-3 0,-3-5 0,-3-8 0,6-1 0,-6 0 0,4 1 0,2 1 0,11 3 0,4 1 0,2 1 0,5 0 0,-6-3 0,2-1 0,-1 0 0,-2 1 0,-5-3 0,-3-4 0,-4-4 0,-6-3 0,-3-3 0,-17-1 0,-16-2 0,-15 1 0,-7-1 0,-5 0 0,-4 1 0,-4-1 0,2 1 0,-7 0 0,-6 0 0,-6-5 0,-14-8 0,-4-6 0,-12-12 0,-3-7 0,0-6 0,4-7 0,0-1 0,9 4 0,8 5 0,13 7 0,6 6 0,10 8 0,6-2 0,5 2 0,-1-5 0,2 0 0,-3-5 0,0-4 0,-3-7 0,1-4 0,-3-2 0,2-5 0,-2 1 0,1 0 0,-1 2 0,2 2 0,-3 2 0,3 0 0,7 6 0,7 5 0,7 5 0,5-1 0,4 3 0,3 1 0,1 2 0,0 2 0,0 0 0,1 1 0,-2 1 0,1-5 0,-1 0 0,0 0 0,0 1 0,0 1 0,0 0 0,-4-3 0,-1 0 0,-4-4 0,-8 1 0,-4 6 0,10 6 0,9 18 0,2 3 0,11 19 0,12 17 0,11 19 0,10 9 0,1 2 0,2 2 0,-5 5 0,0-5 0,-5-6 0,-4-5 0,1-1 0,-3-4 0,-3-2 0,-1-3 0,7 7 0,3-1 0,5 0 0,1-3 0,-1-1 0,-5-3 0,-5-6 0,-3 0 0,-4-6 0,-1 0 0,-1-3 0,3 2 0,1-3 0,-1-2 0,0-2 0,-1 2 0,-1-1 0,0 3 0,4-1 0,-1-6 0,0-2 0,-1-1 0,4-2 0,8 1 0,0 0 0,3 0 0,-4 1 0,2 1 0,6-1 0,-4-4 0,6 0 0,1 0 0,0 1 0,-4-3 0,3 0 0,0 1 0,5 2 0,0 0 0,-1 2 0,-1-3 0,-2 0 0,-5-5 0,-1-3 0,-6-3 0,-3-4 0,-5-1 0,-2-2 0,-3-1 0,-9 1 0,-10-1 0,-15 0 0,-16-4 0,-15-4 0,-2-10 0,5-3 0,32 16 0,0 0 0,0 0 0,-7-10 0,-16-24 0,8 0 0,7-2 0,-2-5 0,3 3 0,-1-1 0,-1-4 0,-6-4 0,-3-1 0,-1-9 0,1 2 0,-1 3 0,6 6 0,1 0 0,0 12 0,4 5 0,0-2 0,-1 3 0,-2 2 0,-2 8 0,0 2 0,-2 2 0,9 10 0,13 11 0,0-1 0,0-1 0,0 1 0,0 0 0,0 0 0,0 0 0,-1 0 0,1 0 0,0 0 0,0 0 0,0 0 0,0 0 0,0 0 0,0 0 0,0 0 0,-1 0 0,1 0 0,0 0 0,0 0 0,0 0 0,0 0 0,0 0 0,0 0 0,0 0 0,-1 0 0,1 0 0,0 0 0,0 0 0,0 0 0,0 0 0,0 0 0,0 0 0,0 0 0,-1 0 0,1 0 0,0 0 0,0 0 0,0 0 0,0 0 0,0 1 0,0-1 0,0 0 0,0 0 0,0 0 0,0 0 0,0 0 0,-1 0 0,1 0 0,0 1 0,0-1 0,0 0 0,0 0 0,0 0 0,0 0 0,0 0 0,0 0 0,0 0 0,0 1 0,14 24 0,8 12 0,9 9 0,3 5 0,0-4 0,-3-1 0,-1-1 0,-3-5 0,-3 0 0,5-4 0,-2 0 0,0-3 0,-1 2 0,-1 2 0,-1 2 0,-1 3 0,0-3 0,0-4 0,-1-3 0,5 0 0,1-2 0,-1-2 0,-6-1 0,5 2 0,-2-1 0,1 0 0,-1-2 0,4-1 0,0 0 0,5-2 0,-7 0 0,-9-5 0,-12-5 0,-5-12 0,0-1 0,0 0 0,0 1 0,0-1 0,0 1 0,0-1 0,0 0 0,0 1 0,-1-1 0,1 0 0,0 1 0,0-1 0,0 1 0,-1-1 0,1 0 0,0 1 0,0-1 0,-1 0 0,1 0 0,0 1 0,-1-1 0,1 0 0,0 0 0,-1 1 0,-13 4 0,-4-3 0,-5-2 0,-1-1 0,-1 1 0,0-1 0,1 0 0,0 0 0,0 5 0,1 5 0,-4 5 0,-10 8 0,-8 3 0,-9 2 0,-3 0 0,1 0 0,7-2 0,6-5 0,8-6 0,5-5 0,-1 1 0,8 2 0,1-3 0,-3 4 0,13-12 0,19-11 0,19-8 0,21-9 0,13-7 0,9-6 0,-1 1 0,-8 7 0,-9 8 0,-15-5 0,-35 27 0,0 0 0,1 0 0,-1-1 0,1 1 0,-1 0 0,0-1 0,1 1 0,-1 0 0,0-1 0,-1 0 0,2-3 0,-1 3 0,-1-1 0,1 1 0,-1 0 0,0-1 0,0 1 0,0-1 0,-1 1 0,-1-6 0,0 1 0,0 0 0,-1 0 0,-7-13 0,-15-26 0,-8-7 0,-7-5 0,2 1 0,6 2 0,4-2 0,3 7 0,7 2 0,6 8 0,0 1 0,-1 0 0,-2 0 0,-3-2 0,-6 0 0,3 2 0,-1 5 0,0 3 0,0 0 0,0 2 0,0-2 0,-1 1 0,1 1 0,4 3 0,9 6 0,9 6 0,1 15 0,-1 0 0,1-1 0,-1 1 0,1-1 0,-1 1 0,1-1 0,-1 1 0,1 0 0,-1-1 0,1 1 0,-1 0 0,1 0 0,0 0 0,-1-1 0,1 1 0,-1 0 0,1 0 0,0 0 0,-1 0 0,2 0 0,18 9 0,5 12 0,6 15 0,0 12 0,4 5 0,-1 6 0,7 0 0,2 3 0,3-4 0,-4-2 0,-5-8 0,1-3 0,-5-2 0,-2-1 0,1-4 0,-2-4 0,-2-4 0,-6 1 0,-2-2 0,-1-6 0,-4-1 0,0-2 0,1-1 0,2 2 0,-4-1 0,2 6 0,1-4 0,-2 0 0,-4 0 0,-4 0 0,-7 0 0,-12 0 0,-14 5 0,-20 4 0,-20 10 0,-23 0 0,-14 2 0,-18 1 0,-1-4 0,13-4 0,14-4 0,21-9 0,19-7 0,19-11 0,35-5 0,0 0 0,1 0 0,-1 0 0,0 0 0,0-1 0,1 1 0,-1 0 0,0 0 0,1 0 0,-1-1 0,0 1 0,0 0 0,1-1 0,-1 1 0,1 0 0,-1-1 0,0 1 0,1-1 0,-1 1 0,1-1 0,-1 1 0,1-1 0,-1 0 0,0 0 0,1 1 0,-1-1 0,1 1 0,0-1 0,-1 0 0,1 0 0,0 0 0,0 0 0,0 0 0,0 1 0,0-1 0,0 0 0,0 0 0,0 0 0,0 0 0,0 0 0,0 1 0,1-1 0,-1 0 0,1-1 0,10-20 0,3-4 0,1 4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18:21:52.320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1210.59375"/>
      <inkml:brushProperty name="anchorY" value="-64017.07031"/>
      <inkml:brushProperty name="scaleFactor" value="0.5"/>
    </inkml:brush>
  </inkml:definitions>
  <inkml:trace contextRef="#ctx0" brushRef="#br0">32 231 24575,'0'0'0,"4"-4"0,6-1 0,3 0 0,5 1 0,-2 11 0,-15-5 0,0 0 0,1 0 0,-1-1 0,1 1 0,-1 0 0,0 0 0,0 0 0,2 4 0,6 30 0,-3 12 0,-3 15 0,-2-2 0,-1-1 0,0-9 0,-1-3 0,0-8 0,1-6 0,-1-5 0,1-4 0,0-1 0,0-2 0,0-1 0,0 5 0,-5 1 0,1 4 0,-1 4 0,1 4 0,1-2 0,2-2 0,0-3 0,0-4 0,1-2 0,0 2 0,0-1 0,1 5 0,-1-2 0,0 0 0,0-2 0,0-2 0,0-2 0,-4-4 0,-10-7 0,15-13 0,-2 0 0,0 0 0,1 0 0,-1 1 0,0-1 0,0 0 0,1 0 0,-1 0 0,0 0 0,0 0 0,0 0 0,1 0 0,-1 0 0,0 0 0,0 0 0,1 0 0,-1 0 0,-1-1 0,2 0 0,-1 0 0,-1 0 0,1 1 0,0-1 0,0 0 0,0 0 0,0 0 0,0 0 0,0-1 0,0 1 0,0-2 0,-10-27 0,4-15 0,3-14 0,1-9 0,3-4 0,0-2 0,0-9 0,1 5 0,3-2 0,6 7 0,0 11 0,-2 12 0,-1 6 0,-3 7 0,-1 2 0,-1 0 0,-2 2 0,0-2 0,0-2 0,-1-3 0,5-2 0,0 3 0,1 3 0,-2 5 0,0 3 0,-2 2 0,0 3 0,4 0 0,5 6 0,4 4 0,3 5 0,4 4 0,1 2 0,1 2 0,0 0 0,1 1 0,8 0 0,1 4 0,-1 9 0,-1 5 0,1 4 0,4 5 0,2 2 0,4 0 0,-4-2 0,2-1 0,1-2 0,1-1 0,-4-1 0,-3 0 0,-3 0 0,-5-6 0,3-3 0,-2-6 0,8 1 0,-1 3 0,3 2 0,-1-1 0,-18-3 0,-12-2 0,-12-4 0,-9-1 0,-6-2 0,-4-1 0,-1 0 0,-5-1 0,0 1 0,1-1 0,1 1 0,-7 0 0,1 0 0,-4-5 0,3-4 0,2-1 0,-6-3 0,3 2 0,2 2 0,3 2 0,2 3 0,4 2 0,1 1 0,1 1 0,0-4 0,1 0 0,0-5 0,0-3 0,-9-5 0,3-2 0,-3-2 0,0-2 0,2 0 0,2 4 0,1 0 0,2 0 0,1 5 0,0-2 0,5 0 0,10 2 0,8 4 0,9 3 0,11 3 0,5 2 0,7 1 0,0 1 0,0 1 0,-2-1 0,-2 1 0,-2-1 0,-1 1 0,-2-1 0,-1 0 0,1 0 0,-1 0 0,9 5 0,5 4 0,5 5 0,-1 3 0,1 4 0,1 1 0,-4 1 0,-8 1 0,1-1 0,-4 1 0,-1-5 0,3-5 0,4 4 0,-1-4 0,-1-2 0,-2-4 0,-2 1 0,-2-2 0,-1-1 0,-1-3 0,-1 0 0,1-2 0,-1-1 0,0 0 0,-8 0 0,-10-1 0,-14 1 0,-12 0 0,-10-1 0,-7 1 0,-5 0 0,-3 0 0,-1 0 0,1 0 0,3 0 0,2 0 0,5 0 0,-1 0 0,5 0 0,2 0 0,3 0 0,3 0 0,1 0 0,1 0 0,-3 0 0,-1 0 0,-5 0 0,2 0 0,0 0 0,2 0 0,2 0 0,1 0 0,1 0 0,2 0 0,-1 0 0,0 0 0,-3-4 0,8 0 0,13-1 0,16 1 0,13 2 0,10 0 0,7 1 0,4 1 0,3 0 0,-4 0 0,-1 0 0,-5 0 0,1 0 0,-5 0 0,-3 0 0,-3 1 0,2-1 0,-1 0 0,3 0 0,3 0 0,-1 0 0,-1 0 0,-4 0 0,-2 0 0,-1 0 0,-3 0 0,0 0 0,0 0 0,-1 0 0,0 0 0,0 0 0,5 0 0,5 4 0,0 0 0,-1 1 0,-2-1 0,-2-2 0,-1 0 0,-11-1 0,-10-1 0,-15 0 0,-12 0 0,-10 0 0,-13 0 0,-4 0 0,-2-1 0,-5 1 0,0 0 0,2 0 0,3 0 0,6 0 0,1 0 0,3 0 0,3-4 0,5 0 0,4-1 0,3 1 0,-3-3 0,1-4 0,2-4 0,0-3 0,-3-2 0,0-2 0,1 3 0,2 5 0,1 5 0,0 3 0,6 8 0,18 0 0,0-2 0,0 1 0,0 0 0,0 0 0,0 0 0,0 0 0,0 0 0,0 1 0,0-1 0,0 0 0,1 0 0,-2 3 0,-7 28 0,4 10 0,-6 10 0,-3 3 0,-4 0 0,2-6 0,3-2 0,3-7 0,0-1 0,-2 0 0,1-3 0,3-4 0,2 2 0,-3 1 0,2-1 0,2-3 0,1-2 0,2-2 0,0-3 0,2 0 0,-5 3 0,1 0 0,0 0 0,-4 4 0,1-2 0,-4 0 0,-3 3 0,2-2 0,2-1 0,-2-1 0,2-7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12:02:14.84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6059.84375"/>
      <inkml:brushProperty name="anchorY" value="-12684.39844"/>
      <inkml:brushProperty name="scaleFactor" value="0.5"/>
    </inkml:brush>
  </inkml:definitions>
  <inkml:trace contextRef="#ctx0" brushRef="#br0">776 1 24575,'0'0'0,"4"0"0,1 4 0,0 5 0,-1 5 0,-1 8 0,-1 8 0,-1 1 0,-1 1 0,0-2 0,0-1 0,-5 6 0,-4 3 0,-1 4 0,2 7 0,1 1 0,3 1 0,-3 4 0,0-6 0,2-1 0,1-6 0,2-7 0,1-4 0,-4 0 0,-5-2 0,1-2 0,1-1 0,2-2 0,1 0 0,3-1 0,1 3 0,0 2 0,1-1 0,1-1 0,-1-1 0,0-1 0,1 0 0,-1-1 0,0 0 0,0-1 0,0 1 0,0-1 0,-5 1 0,-4-5 0,-5-5 0,-3-4 0,-13-4 0,-1-7 0,-6-7 0,1-5 0,-2-5 0,2-7 0,-1-1 0,3-6 0,2 0 0,8-2 0,3-4 0,1-6 0,1-3 0,-1 4 0,4 4 0,13 15 0,3 25 0,0 0 0,0 0 0,0-1 0,0 1 0,0 0 0,0 0 0,0-1 0,0 1 0,0 0 0,0 0 0,0-1 0,0 1 0,0 0 0,0-1 0,1 1 0,-1 0 0,0 0 0,0-1 0,0 1 0,0 0 0,0 0 0,1 0 0,-1-1 0,0 1 0,0 0 0,0 0 0,1 0 0,-1 0 0,0-1 0,0 1 0,1 0 0,-1 0 0,0 0 0,0 0 0,1 0 0,-1 0 0,0 0 0,0 0 0,1-1 0,-1 1 0,14 6 0,6 10 0,2 6 0,3 8 0,-1 1 0,1 0 0,-5-1 0,-1-2 0,0-7 0,1-1 0,0 3 0,1 5 0,5 5 0,1 1 0,4 3 0,1-2 0,-2-2 0,-7-4 0,-5-2 0,2-6 0,-17-21 0,-1 2 0,0-1 0,0 0 0,1 0 0,-1 0 0,1 0 0,-1 0 0,4 0 0,-3 0 0,1-1 0,0 1 0,-1-1 0,1 0 0,0-1 0,4 0 0,27-8 0,5-7 0,8-9 0,2 2 0,-4-1 0,-5 0 0,-1 0 0,-1 1 0,-3 0 0,-3 5 0,-4 0 0,6 0 0,-5-1 0,2 0 0,-2-2 0,3-1 0,-2 4 0,-2 5 0,-1-1 0,-16 5 0,-10 6 0,-11 3 0,-12 7 0,-5 5 0,-7 4 0,-1 4 0,2 2 0,-3 1 0,-2 1 0,1 0 0,4-1 0,2-4 0,3-5 0,-3 0 0,2 0 0,1 2 0,1 2 0,1 2 0,-4 2 0,1 0 0,6 0 0,0-3 0,1-1 0,1 0 0,4 2 0,-1 4 0,0 2 0,-1 1 0,-2-6 0,4-9 0,3-11 0,5-8 0,3-8 0,2-9 0,2-4 0,2-1 0,-1 1 0,1 1 0,0 1 0,-1-4 0,1 2 0,-1 0 0,0 2 0,0 1 0,0-4 0,0-4 0,5-3 0,-1 0 0,1 2 0,-1 3 0,-1 3 0,-1 3 0,-1 1 0,4-4 0,4 1 0,0 1 0,-1 0 0,-2 1 0,3-4 0,-1 1 0,-2 0 0,-2 2 0,-1-4 0,-2 1 0,0 1 0,-1 1 0,-1 2 0,1 1 0,0 0 0,4-3 0,5 0 0,0-5 0,-1 1 0,3-3 0,-1 1 0,-3 2 0,-2 3 0,-1 1 0,-2 2 0,-2 2 0,0 0 0,0 1 0,-1-1 0,1 1 0,0 0 0,-1-1 0,6 5 0,4 5 0,0 9 0,-1 8 0,-1 7 0,-3 11 0,-1 4 0,-1 1 0,-2 1 0,0 4 0,0-1 0,-1 3 0,1-2 0,0-1 0,-1-3 0,1-2 0,0-1 0,0-2 0,0 0 0,0 0 0,0-1 0,0 0 0,0 0 0,0 1 0,0 4 0,-4-5 0,-1 1 0,0-1 0,1 0 0,1-1 0,2 1 0,0 0 0,-4 5 0,0 1 0,1-1 0,1-1 0,0 0 0,2-2 0,0 0 0,-4 4 0,-5-1 0,1 0 0,1 4 0,1 3 0,3 9 0,1 3 0,-3 15 0,-3 7 0,-5-1 0,2-8 0,1-9 0,3-9 0,-2-8 0,3-15 0,7-18 0,0 0 0,0 0 0,0 0 0,0 0 0,0 0 0,0 0 0,0 1 0,0-1 0,-1 0 0,1 0 0,0 0 0,0 0 0,0 0 0,0 0 0,0 1 0,0-1 0,0 0 0,0 0 0,-1 0 0,1 0 0,0 0 0,0 0 0,0 0 0,0 0 0,0 0 0,-1 0 0,1 0 0,0 0 0,0 0 0,0 0 0,0 0 0,0 0 0,-1 0 0,1 0 0,0 0 0,0 0 0,0 0 0,0 0 0,0 0 0,-1 0 0,1 0 0,0 0 0,0 0 0,0 0 0,0 0 0,0 0 0,-1 0 0,1 0 0,0 0 0,0-1 0,0 1 0,0 0 0,-4-11 0,1-8 0,2-9 0,0-8 0,1-4 0,1-13 0,-1 2 0,0 0 0,5-8 0,5 11 0,-1 5 0,4-6 0,-2 5 0,-1-4 0,0-5 0,4 0 0,2-9 0,2 1 0,3 7 0,1-1 0,-4 7 0,0 2 0,1 7 0,0 1 0,2 4 0,0 3 0,-4 4 0,-4-3 0,-4 2 0,-4 1 0,-2 1 0,2-4 0,4 6 0,-5 6 0,-2 10 0,-5 14 0,-6 13 0,-1 11 0,1 4 0,2 0 0,-2 4 0,1 1 0,-3 7 0,-2-3 0,0-3 0,3 0 0,-1 4 0,2-3 0,2 1 0,2-4 0,-2 1 0,-4 0 0,-3 7 0,1-4 0,2-3 0,3-5 0,-2-3 0,-2-5 0,1 3 0,3-1 0,1-2 0,3 5 0,2 11 0,1 5 0,1-1 0,-4 0 0,0-5 0,0-5 0,0 0 0,2-4 0,-4 2 0,-4-2 0,5-7 0,6-25 0,-1 1 0,0-1 0,0 1 0,0 0 0,0 0 0,0 0 0,0-1 0,0 1 0,0 0 0,1 0 0,-1-1 0,0 1 0,0 0 0,1 0 0,-1-1 0,0 1 0,2 1 0,-2-2 0,0 0 0,1 1 0,-1-1 0,1 0 0,-1 0 0,1 1 0,-1-1 0,1 0 0,-1 0 0,1 0 0,-1 0 0,1 1 0,-1-1 0,1 0 0,-1 0 0,1 0 0,-1 0 0,1 0 0,-1 0 0,1-1 0,0 1 0,0 0 0,21-7 0,9-9 0,11-4 0,5-3 0,3-1 0,0 3 0,0 1 0,-5 1 0,-7 3 0,-1 0 0,-3 4 0,-5-1 0,-2-2 0,3 3 0,2-3 0,0-1 0,-6-2 0,-2-6 0,-2 3 0,-5-1 0,-5 0 0,-10 9 0,-2 12 0,0 1 0,0-1 0,0 1 0,0 0 0,0-1 0,0 1 0,0-1 0,0 1 0,-1 0 0,1-1 0,0 1 0,0 0 0,0-1 0,-1 1 0,1 0 0,0-1 0,-1 1 0,1 0 0,0 0 0,-1-1 0,1 1 0,0 0 0,-1 0 0,-11 0 0,-1 13 0,-13 7 0,-2 8 0,-6 2 0,-4 6 0,-4-2 0,-2-2 0,-1-2 0,3-2 0,5-8 0,9-1 0,4-5 0,3-4 0,2 0 0,-1 2 0,0-2 0,-1-2 0,0-2 0,-1-3 0,-5 4 0,0-2 0,-1 0 0,2-1 0,0-2 0,2 0 0,0-2 0,1 0 0,0 0 0,0 0 0,1 0 0,-5 0 0,0-1 0,-1-3 0,2-6 0,1-3 0,5-5 0,1-7 0,1-2 0,-1-1 0,-1 1 0,-1 1 0,0-4 0,-2 5 0,5-3 0,0 1 0,5 1 0,3 1 0,-1 1 0,-2 0 0,-2 5 0,-3-3 0,-6-1 0,-2 0 0,-6-1 0,1 5 0,0 1 0,7-1 0,6 0 0,7-1 0,5-1 0,3-1 0,3 0 0,1-1 0,0 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19:30:23.569"/>
    </inkml:context>
    <inkml:brush xml:id="br0">
      <inkml:brushProperty name="width" value="0.035" units="cm"/>
      <inkml:brushProperty name="height" value="0.035" units="cm"/>
      <inkml:brushProperty name="color" value="#AE198D"/>
      <inkml:brushProperty name="inkEffects" value="galaxy"/>
      <inkml:brushProperty name="anchorX" value="-9543.15625"/>
      <inkml:brushProperty name="anchorY" value="-50669.4375"/>
      <inkml:brushProperty name="scaleFactor" value="0.5"/>
    </inkml:brush>
  </inkml:definitions>
  <inkml:trace contextRef="#ctx0" brushRef="#br0">257 97 24575,'0'0'0,"0"3"0,5 12 0,4 8 0,5 8 0,4 12 0,2 8 0,7 18 0,10 13 0,5 4 0,4 5 0,2-3 0,4 0 0,1-9 0,-5-4 0,-2-4 0,-7-7 0,0-2 0,-4-5 0,-4-12 0,-3-9 0,-3-7 0,-1-4 0,-2 1 0,0 0 0,4 3 0,6 0 0,4 0 0,-1-2 0,-1-1 0,1-1 0,-2-2 0,2 0 0,-7 0 0,2-1 0,12 1 0,3-6 0,4 1 0,1 0 0,-1 1 0,-1 1 0,0 1 0,-5-4 0,-2 1 0,5 0 0,-5 1 0,2 5 0,-1 2 0,-3-4 0,-5-5 0,1-1 0,-3-4 0,6 0 0,3 2 0,3 3 0,1 1 0,-3 3 0,-5-4 0,0 0 0,1 2 0,-4-4 0,-11-4 0,-12-3 0,-11-8 0,0 0 0,0 0 0,0 0 0,1 0 0,-1 0 0,0 0 0,0 0 0,0 0 0,0 1 0,0-1 0,0 0 0,0 0 0,0 0 0,0 0 0,0 0 0,0 0 0,0 0 0,0 0 0,0 1 0,0-1 0,0 0 0,0 0 0,0 0 0,0 0 0,0 0 0,0 0 0,0 0 0,0 1 0,0-1 0,0 0 0,0 0 0,0 0 0,0 0 0,0 0 0,0 0 0,-1 0 0,1 0 0,0 0 0,0 0 0,0 1 0,0-1 0,0 0 0,0 0 0,0 0 0,0 0 0,0 0 0,0 0 0,-1 0 0,1 0 0,0 0 0,0 0 0,0 0 0,0 0 0,0 0 0,-11 2 0,-7-1 0,-13-2 0,-7-4 0,-10-5 0,-12-4 0,-2-5 0,1 3 0,-6-2 0,7 4 0,9 3 0,9 4 0,3-1 0,1-3 0,4 1 0,4-3 0,2-2 0,-2-2 0,2-8 0,-9-1 0,6-1 0,-3 1 0,-2 0 0,-3 1 0,-2 1 0,3 5 0,-2-4 0,-1 0 0,-1-9 0,-1-5 0,-10-10 0,-5-11 0,-20-12 0,-12-4 0,-2-1 0,-3 4 0,18 10 0,16 7 0,14 15 0,16 8 0,8 1 0,5 4 0,1 1 0,5-3 0,-2-9 0,0-4 0,-3-3 0,-2-3 0,-1 0 0,-2 0 0,0-9 0,-1 0 0,-4 0 0,-1 3 0,0 6 0,1 3 0,2 10 0,-5 2 0,2 3 0,0-2 0,2 2 0,1-4 0,5 2 0,5 2 0,2-4 0,8 7 0,6 25 0,-1-1 0,0 1 0,0-1 0,0 1 0,1 0 0,-1-1 0,0 1 0,1-1 0,-1 1 0,1 0 0,0-1 0,1-1 0,-2 2 0,1-1 0,0 1 0,0 0 0,0 0 0,1-1 0,-1 1 0,0 0 0,0 0 0,1 0 0,1-1 0,22-5 0,3 3 0,11 7 0,4 11 0,8 15 0,10 18 0,1 11 0,-1 12 0,-3 5 0,5 1 0,1 5 0,3-2 0,-4 2 0,-8-6 0,-5-7 0,-3-12 0,2-7 0,-1-9 0,5-2 0,-10-5 0,-1 1 0,-6 2 0,-4 2 0,-4 3 0,-3-3 0,-2 1 0,0 6 0,-2-3 0,1-3 0,4-1 0,1 1 0,0-3 0,-1 2 0,4-4 0,0 1 0,2-1 0,0 1 0,2-3 0,-1-1 0,3-3 0,-3-2 0,-2-7 0,2 0 0,-2-1 0,-2 0 0,-2-3 0,3 1 0,3 1 0,-5 1 0,3 2 0,-2-4 0,3 1 0,-1 1 0,-2 1 0,-1-3 0,-2 0 0,-2-3 0,4 1 0,-5-7 0,-23-9 0,0 2 0,1 0 0,0 0 0,-1 0 0,1-1 0,0 1 0,-1 0 0,1 0 0,0-1 0,-1 1 0,1 0 0,0-1 0,-1 1 0,1 0 0,-1-1 0,1 1 0,-1-1 0,1 1 0,-1-1 0,1 1 0,-1-1 0,1-1 0,0 1 0,-1-1 0,1 1 0,0-1 0,-1 0 0,0 1 0,1-1 0,-1 0 0,0 0 0,0 1 0,0-1 0,0-2 0,-7-29 0,-7-12 0,-5-9 0,-8-12 0,-2-4 0,-4-4 0,-1 5 0,3 5 0,6 11 0,7 10 0,6 3 0,6 6 0,3 5 0,3 3 0,1 2 0,0 2 0,1 0 0,-1 0 0,-1 0 0,1 0 0,-1 0 0,0 0 0,0-5 0,0-1 0,0 1 0,0 19 0,5 28 0,4 20 0,5 17 0,-1 13 0,3 11 0,1 6 0,-2-4 0,-3-13 0,-5-9 0,3-7 0,-3-11 0,3-2 0,3-3 0,3 2 0,-2-4 0,-2-4 0,-8-7 0,-4-25 0,0 1 0,0 0 0,0 0 0,0-1 0,0 1 0,-1 0 0,1 0 0,0 0 0,0-1 0,0 1 0,-1 0 0,1 0 0,0-1 0,-1 1 0,1 0 0,-1 0 0,1-1 0,-1 0 0,1 0 0,-1 0 0,1 0 0,-1 0 0,1 0 0,0 0 0,-1 0 0,1 0 0,-1 0 0,1 0 0,0 0 0,-1 0 0,1 0 0,-1 0 0,1 0 0,-1 0 0,1 0 0,0-1 0,-1 1 0,1 0 0,0 0 0,-1-1 0,1 1 0,0 0 0,-1-1 0,-16-30 0,-3-35 0,2-19 0,3-29 0,5-7 0,3-5 0,4 6 0,2 10 0,1 17 0,0 16 0,1 18 0,4 23 0,-4 36 0,-1 0 0,0-1 0,1 1 0,-1 0 0,0-1 0,0 1 0,0-1 0,1 1 0,-1 0 0,0-1 0,0 1 0,1 0 0,-1-1 0,0 1 0,0 0 0,1-1 0,-1 1 0,0 0 0,1 0 0,-1 0 0,1-1 0,-1 1 0,0 0 0,1 0 0,-1 0 0,1 0 0,-1-1 0,0 1 0,1 0 0,-1 0 0,1 0 0,-1 0 0,1 0 0,-1 0 0,0 0 0,1 0 0,-1 1 0,1-1 0,0 0 0,0 2 0,1 0 0,0-1 0,0 1 0,0 0 0,-1 0 0,1 0 0,-1 0 0,1 0 0,-1 0 0,2 3 0,28 41 0,7 15 0,6 13 0,2 0 0,-2 1 0,-6-2 0,-9-6 0,-4 8 0,1-1 0,-6-4 0,0-2 0,-5-6 0,-5-5 0,-3-4 0,1 1 0,3-7 0,-2-7 0,-1-5 0,-3-6 0,-1-3 0,-2-2 0,-5-7 0,-6-4 0,-14-6 0,-9-12 0,-7-12 0,31 11 0,0 0 0,0 0 0,-8-8 0,-26-32 0,-1-18 0,-1-9 0,4-8 0,-1-1 0,5 1 0,7 8 0,5-7 0,7 12 0,6 11 0,10 34 0,2 23 0,0-1 0,-1 1 0,0 0 0,1 0 0,-1 0 0,0 0 0,1 0 0,-1 0 0,1-1 0,-1 1 0,1 0 0,-1 0 0,0 0 0,1 0 0,-1 0 0,1 1 0,-1-1 0,0 0 0,1 0 0,-1 0 0,1 0 0,-1 0 0,0 0 0,1 1 0,-1-1 0,0 0 0,1 0 0,-1 1 0,0-1 0,1 0 0,-1 1 0,0-1 0,0 0 0,1 0 0,-1 1 0,0-1 0,0 1 0,1-1 0,-1 1 0,27 29 0,10 25 0,11 21 0,-2 8 0,-2 2 0,-6-6 0,-4-9 0,-10-12 0,-8-13 0,-7-19 0,-8-29 0,-1 2 0,0 0 0,0 0 0,0 0 0,0 0 0,0 0 0,0 0 0,0 0 0,0 0 0,0-1 0,0 1 0,0 0 0,0 0 0,1 0 0,-1 0 0,0 0 0,0 0 0,0 0 0,0 0 0,0 0 0,0 0 0,0 0 0,0 0 0,1 0 0,-1 0 0,0 0 0,0 0 0,0 0 0,0 0 0,0 0 0,0 0 0,0 0 0,0 0 0,1 0 0,-1 0 0,0 0 0,0 0 0,0 0 0,0 0 0,0 0 0,0 0 0,0 0 0,0 0 0,1 0 0,-1 1 0,-8-46 0,-6-33 0,-6-23 0,2-15 0,2-1 0,5 6 0,4 16 0,3 19 0,2 18 0,7 34 0,-1 27 0,1 8 0,10 34 0,3 28 0,3 15 0,2 10 0,5-2 0,-4-9 0,-5-11 0,-5-11 0,-6-8 0,1-2 0,-3-9 0,-1-6 0,3-3 0,-2-4 0,-1-3 0,-1-4 0,-2-1 0,0-2 0,-6-5 0,-5-6 0,-5-4 0,-4-3 0,-11-4 0,-12 0 0,-15 3 0,-12 4 0,-6 5 0,-2 4 0,4-2 0,2 3 0,2 0 0,5 2 0,6 0 0,12 2 0,10 1 0,6-5 0,-4 0 0,-2 0 0,0 1 0,3-3 0,-3 0 0,3 1 0,-2 2 0,-3 1 0,-3 1 0,3 1 0,2-4 0,5-4 0,20-5 0,35-9 0,21-2 0,29-6 0,15-6 0,3-3 0,-1-4 0,-5-1 0,-14-1 0,-11-1 0,-13 1 0,-10-1 0,-3 5 0,-2 1 0,-2 0 0,-7-1 0,-3 3 0,3 0 0,0 4 0,4-2 0,-33 14 0,5 0 0,-1 0 0,0 0 0,1-1 0,-1 1 0,1 0 0,-1 0 0,0-1 0,1 1 0,-1 0 0,0-1 0,0 1 0,1 0 0,-1-1 0,0 1 0,0 0 0,1-1 0,-1 1 0,0 0 0,0-1 0,0 1 0,0-1 0,0 1 0,1-1 0,-1 1 0,0 0 0,0-1 0,0 1 0,0-1 0,0 0 0,-5 0 0,2 0 0,0 0 0,1 0 0,-1 0 0,0 0 0,0 0 0,0 1 0,-3-1 0,-73 0 0,-29 8 0,-35 14 0,-17 10 0,4 4 0,25-5 0,28-6 0,29-7 0,31-7 0,37-9 0,9-2 0,22-6 0,33-7 0,14-1 0,22-6 0,11-3 0,-1-1 0,-14 4 0,-9 1 0,-12 0 0,-14 0 0,-12 4 0,-9 4 0,-7-1 0,-4 4 0,-6 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18:48:54.243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6099.38086"/>
      <inkml:brushProperty name="anchorY" value="-66260.57031"/>
      <inkml:brushProperty name="scaleFactor" value="0.5"/>
    </inkml:brush>
  </inkml:definitions>
  <inkml:trace contextRef="#ctx0" brushRef="#br0">2178 116 24575,'0'0'0,"-4"-4"0,-10-6 0,-5 0 0,-8 1 0,-11-2 0,-5 2 0,-4 2 0,-6 2 0,-5 2 0,-5 1 0,-6 2 0,-4 0 0,-4 0 0,-10 0 0,-16-4 0,-9-5 0,4 0 0,3 1 0,8 2 0,14 1 0,12 3 0,11 0 0,12 2 0,10 0 0,7 0 0,1 0 0,-1 5 0,-4 0 0,-3 0 0,-3 3 0,2 0 0,3-2 0,0-1 0,3-2 0,3-1 0,3 3 0,1 0 0,-2-1 0,-9 4 0,0-1 0,2 4 0,3 3 0,2 3 0,8 6 0,6 3 0,6 6 0,10-5 0,3-1 0,6 3 0,5-1 0,4-1 0,3-1 0,1-1 0,2 3 0,-1 5 0,1-1 0,0-1 0,-1-2 0,5-2 0,-1 3 0,9-2 0,0 0 0,-1-6 0,6-2 0,7 0 0,1-1 0,-3-4 0,-4-3 0,-7-4 0,-4-4 0,0-2 0,2-2 0,8 0 0,12-1 0,12 0 0,10 1 0,13-1 0,0 1 0,-1 0 0,0-1 0,-4 1 0,-4 0 0,-4 1 0,-3-1 0,2 0 0,-5 0 0,-11 0 0,-6 0 0,-8 0 0,-9 0 0,0 0 0,-5 0 0,2 0 0,-2 0 0,3 0 0,12 0 0,-1-5 0,-2 1 0,-5-1 0,-4-3 0,0 1 0,1-4 0,-1-3 0,3-4 0,1-1 0,-5-2 0,-4 3 0,-3-1 0,-6 1 0,-5-2 0,-7-5 0,-2 0 0,-4-2 0,-1 1 0,-1 0 0,0 2 0,0 0 0,0 0 0,-4 1 0,-9 1 0,-5-1 0,-3 1 0,-3 4 0,-4 0 0,-1 0 0,6-1 0,1 4 0,1 3 0,1 5 0,0 2 0,0 3 0,-1 1 0,0-3 0,-1 0 0,5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18:48:57.409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7017.27734"/>
      <inkml:brushProperty name="anchorY" value="-67159.53906"/>
      <inkml:brushProperty name="scaleFactor" value="0.5"/>
    </inkml:brush>
  </inkml:definitions>
  <inkml:trace contextRef="#ctx0" brushRef="#br0">1 5876 24575,'0'0'0,"0"4"0,4 1 0,6 0 0,3-6 0,5-5 0,3-7 0,10-8 0,11-4 0,9-11 0,12 0 0,6-4 0,4 2 0,4-1 0,-4-2 0,-51 25 0,24-18 0,19-23 0,-1-15 0,4-12 0,-3-13 0,-4-3 0,0 3 0,-4-3 0,1-2 0,-2 5 0,-4 7 0,-6-2 0,-7-3 0,3-6 0,5-8 0,0-22 0,7-22 0,13-19 0,-1-2-726,4 0 933,-9 2-311,-5 17 104,-9 5 0,-9 15 0,2 1 0,-3 6 0,-4 9 0,-4 5 0,-2 2 0,2-3 0,-6 9 727,-5 0-935,-6 9 312,-5 8-104,-3 3 0,-3 7 0,-2 8 0,0 8 0,0 7 0,0 1 0,0-2 0,1-1 0,-1-4 0,1-7 0,0-2 0,0-1 0,0-8 0,0 8 0,-8-16 0,-6-3 0,0 9 0,-3 1 0,3 13 0,3 8 0,4 8 0,2 9 0,3 7 0,2 6 0,0 4 0,0 3 0,1 2 0,-5 0 0,-5 4 0,-5 5 0,-3 4 0,-4 3 0,4 8 0,16-1 0,-1-1 0,1 0 0,0 0 0,-1 0 0,1 0 0,0 1 0,0-1 0,0 0 0,0 1 0,0-1 0,0 3 0,-9 28 0,-1 15 0,4 0 0,1 8 0,-2 3 0,1 0 0,1-1 0,2-4 0,2-7 0,0-15 0,2-17 0,0-12 0,0-4 0,0-8 0,0-13 0,0-9 0,5-7 0,0-4 0,4-3 0,5-2 0,-2 6 0,3-1 0,-3 5 0,-2 5 0,1 4 0,2 7 0,3 7 0,6 7 0,8 3 0,5 4 0,1 1 0,3 1 0,1 1 0,3-1 0,-8 4 0,-4 0 0,0 0 0,-2-1 0,-2-1 0,-1-1 0,-2-2 0,-1 1 0,0-1 0,0 0 0,8 4 0,10 9 0,14 10 0,7 4 0,2-2 0,-7-6 0,0 0 0,-12-6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18:49:01.906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30819.39648"/>
      <inkml:brushProperty name="anchorY" value="-62343.875"/>
      <inkml:brushProperty name="scaleFactor" value="0.5"/>
    </inkml:brush>
  </inkml:definitions>
  <inkml:trace contextRef="#ctx0" brushRef="#br0">1 6170 24575,'0'0'0,"0"-3"0,0-12 0,5 1 0,4-8 0,9-7 0,13-10 0,13-6 0,9-2 0,4-2 0,0 0 0,-6 0 0,-3-7 0,-8-1 0,0 2 0,-6 1 0,2 4 0,-4 1 0,-2 6 0,-8 6 0,-1 1 0,-2 0 0,0-2 0,-4-3 0,1-6 0,1-1 0,1-1 0,6-5 0,1-8 0,6-9 0,5-12 0,8-10 0,3-4 0,-3 2 0,-4 6 0,-9 15 0,-1 6 0,1 13 0,-1 7 0,-2 8 0,-6 7 0,-1-4 0,-2-5 0,1-9 0,4-10 0,2-1 0,0 1 0,0-2 0,-1 4 0,-1 4 0,-5 7 0,0 4 0,-1 2 0,-4 4 0,-3 1 0,0-6 0,-2 3 0,-2-2 0,-3 0 0,3-10 0,3-6 0,4-10 0,-1 6 0,-2-2 0,-3 0 0,1-5 0,3 3 0,-1 8 0,2 6 0,-2 8 0,-2 3 0,-3 2 0,-2-1 0,2-1 0,4-1 0,-1-2 0,-1 0 0,3-5 0,-3 3 0,-1-4 0,7-4 0,3-5 0,-1 6 0,-4 2 0,-3 2 0,-3 3 0,-3 0 0,3-3 0,-1-1 0,0 1 0,3-4 0,3 5 0,-1 6 0,4-12 0,-3-1 0,3-13 0,2-8 0,1-7 0,-1 8 0,-4-2 0,0-2 0,3 7 0,-3 6 0,-3 7 0,2 1 0,-2 4 0,-3 2 0,-1 4 0,-2 5 0,-2 2 0,-1 5 0,0 4 0,0 4 0,0 3 0,-1 1 0,1 2 0,0-5 0,0-4 0,-1-5 0,1-3 0,0 0 0,0 13 0,0 21 0,-4 23 0,-5 15 0,0 5 0,0 6 0,-2 2 0,2-3 0,1-5 0,-1-5 0,0-4 0,3-3 0,-3 2 0,-3-5 0,-3-6 0,-3 0 0,-3-1 0,4 1 0,-1-3 0,-1 1 0,0 2 0,-6 1 0,-1-2 0,-1-4 0,1-4 0,0 1 0,2-2 0,4-10 0,21 2 0,-1 0 0,-1 1 0,1-1 0,-1 1 0,1-1 0,-1 1 0,1-1 0,0 1 0,-1-1 0,1 1 0,0-1 0,-1 0 0,1 1 0,0-1 0,0 1 0,0-1 0,-1 0 0,1 1 0,0-1 0,0 0 0,0 1 0,0-2 0,5-24 0,13-13 0,11-6 0,12-4 0,1-2 0,-1 6 0,-8 0 0,-5 6 0,-4 5 0,-2 4 0,-1 4 0,0 6 0,0-2 0,1 0 0,-5-5 0,0-1 0,1 1 0,1 0 0,1-3 0,1 5 0,-4 10 0,-4 12 0,-11 4 0,-1 0 0,0 0 0,0-1 0,0 1 0,0 0 0,0 0 0,0 0 0,-1-1 0,1 1 0,0 0 0,0 0 0,-1 0 0,2 2 0,12 21 0,-2 4 0,6 2 0,2 0 0,2-6 0,2-6 0,-1-7 0,1-5 0,5 1 0,3 3 0,5 3 0,-1-1 0,-2-3 0,2 3 0,-3 2 0,-3-2 0,-2-2 0,-2-3 0,2 2 0,-4-3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ergycommunitiesfacility.eu/system/files/document/ENERCOM%20Facility_BusinessPlan_Template.pdf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ergycommunitiesfacility.eu/system/files/document/ENERCOM%20Facility_BusinessPlan_Template.pdf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ergycommunitiesfacility.eu/system/files/document/ENERCOM%20Facility_BusinessPlan_Template.pdf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ergycommunitiesfacility.eu/system/files/document/ENERCOM%20Facility_BusinessPlan_Template.pdf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ergycommunitiesfacility.eu/system/files/document/ENERCOM%20Facility_BusinessPlan_Template.pdf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nergycommunitiesfacility.eu/system/files/document/ENERCOM%20Facility_BusinessPlan_Template.pdf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nergycommunitiesfacility.eu/system/files/document/ENERCOM%20Facility_BusinessPlan_Template.pdf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nergycommunitiesfacility.eu/system/files/document/ENERCOM%20Facility_BusinessPlan_Template.pdf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energycommunitiesfacility.eu/system/files/document/ENERCOM%20Facility_BusinessPlan_Template.pdf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energycommunitiesfacility.eu/system/files/document/ENERCOM%20Facility_BusinessPlan_Template.pdf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energycommunitiesfacility.eu/system/files/document/ENERCOM%20Facility_BusinessPlan_Template.pdf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2e9a3824e5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6" name="Google Shape;126;g22e9a3824e5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>
          <a:extLst>
            <a:ext uri="{FF2B5EF4-FFF2-40B4-BE49-F238E27FC236}">
              <a16:creationId xmlns:a16="http://schemas.microsoft.com/office/drawing/2014/main" id="{1C44E8CD-2E5E-E8A5-148D-F0971DFED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953b5f8d54_0_574:notes">
            <a:extLst>
              <a:ext uri="{FF2B5EF4-FFF2-40B4-BE49-F238E27FC236}">
                <a16:creationId xmlns:a16="http://schemas.microsoft.com/office/drawing/2014/main" id="{826F554C-8B09-D955-5F3C-4428496097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g2953b5f8d54_0_574:notes">
            <a:extLst>
              <a:ext uri="{FF2B5EF4-FFF2-40B4-BE49-F238E27FC236}">
                <a16:creationId xmlns:a16="http://schemas.microsoft.com/office/drawing/2014/main" id="{FB175457-1F08-9A25-1E60-11125A85F1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g2953b5f8d54_0_574:notes">
            <a:extLst>
              <a:ext uri="{FF2B5EF4-FFF2-40B4-BE49-F238E27FC236}">
                <a16:creationId xmlns:a16="http://schemas.microsoft.com/office/drawing/2014/main" id="{61C2883A-67EA-67B2-5DB4-183B9DF620F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6405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EDAE6-9E13-554E-D32D-3145FDCF1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4AFDA7E-6F33-DC10-3356-0080F3D2C6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141A2EF-59CA-EA15-345B-00683E9BF8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GB" sz="1100" b="1" i="0" u="sng" strike="noStrike" cap="non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  <a:hlinkClick r:id="rId3"/>
              </a:rPr>
              <a:t>https://energycommunitiesfacility.eu/system/files/document/ENERCOM%20Facility_BusinessPlan_Template.pdf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9987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029F2-A450-51EE-2155-7A1C79109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746B46A-D766-2695-1790-177B41A065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3483E50-E8AF-B0E7-F906-8CEEF13CDF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GB" sz="1100" b="1" i="0" u="sng" strike="noStrike" cap="non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  <a:hlinkClick r:id="rId3"/>
              </a:rPr>
              <a:t>https://energycommunitiesfacility.eu/system/files/document/ENERCOM%20Facility_BusinessPlan_Template.pdf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89852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F2B66-8F05-1263-3BCA-4C00F44D9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13CF5CC-C190-A799-BEF9-AC9153A1B2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02E1513-102F-8950-3D2C-D23F5534E2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GB" sz="1100" b="1" i="0" u="sng" strike="noStrike" cap="non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  <a:hlinkClick r:id="rId3"/>
              </a:rPr>
              <a:t>https://energycommunitiesfacility.eu/system/files/document/ENERCOM%20Facility_BusinessPlan_Template.pdf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36189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BCED4-03F2-4CF6-B21D-E2D29EBFB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ECC15AE-1A89-C796-8925-803B2F75EF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2FC826F-C149-E5AC-E653-54CD1F7272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GB" sz="1100" b="1" i="0" u="sng" strike="noStrike" cap="non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  <a:hlinkClick r:id="rId3"/>
              </a:rPr>
              <a:t>https://energycommunitiesfacility.eu/system/files/document/ENERCOM%20Facility_BusinessPlan_Template.pdf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01639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CC7EA-DBD2-EEAE-1D29-BBD72B9AE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5E26649-934E-0976-239B-353B5191AC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66EB28C-CE5C-B15B-DB6E-B77C002909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6045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DDEE8-E267-0FED-E193-401379F6C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29E053D-3B26-05FC-6C89-E50FEE0EBC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35AA228-EA38-D601-7DE0-C98F5E9CBE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07591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5B893-1D52-842B-8754-FF6ACAA41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1E83943-58F3-7B14-8B86-A2351AB50B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63D195F-A505-5E1E-D162-881E7AD1ED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972606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52C65-F3D9-46CE-1782-543A2D0C7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FA2D484-3909-FB78-3DDD-2E01B5623C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5C7FCA3-D186-B1ED-5C78-78C36BB88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209689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FA197-C9C3-1C80-CF1F-E053FA6B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20E0994-F32C-1A53-E685-F71FC1A527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9CDD9BC-F2B1-D24C-2943-F7A0F649BE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GB" sz="1100" b="1" i="0" u="sng" strike="noStrike" cap="non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  <a:hlinkClick r:id="rId3"/>
              </a:rPr>
              <a:t>https://energycommunitiesfacility.eu/system/files/document/ENERCOM%20Facility_BusinessPlan_Template.pdf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35771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7DCA5-98F5-201B-6E61-E2706949E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439695B-2FD7-A103-FE87-8C9A7A0888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CA37823-5F48-77B5-71BA-251E58FC8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4852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A44F0-FA40-4899-B6CD-F8F3AD1F5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C92CB32-C683-B05C-F27C-50AEB14FCA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5344655-8AD9-07ED-D865-9352613EB8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349346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1AB10-02F3-5D36-F7BA-AC75DC021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ECF17CD-024C-1CC2-55A2-4AD02C987F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644836B-104D-3B76-98AF-EC03D3080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893969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8BE7E-6C02-6AFC-DBB8-C18E600AF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06EF891-FF7D-6E47-0956-FCDD9A9D40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8051B1D-D89E-B3F5-140F-8BF73EBA30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891479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630CC-D1F7-A301-9B88-290FABE10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1D8502E-3746-CEE6-6953-AB7E704D32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E765F6F-7E55-9C3E-2EA2-122709BD46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GB" sz="1100" b="1" i="0" u="sng" strike="noStrike" cap="non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  <a:hlinkClick r:id="rId3"/>
              </a:rPr>
              <a:t>https://energycommunitiesfacility.eu/system/files/document/ENERCOM%20Facility_BusinessPlan_Template.pdf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488061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EF40D-BF53-87C7-622C-6B30BBC16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7FD95EB-0A99-8772-A14D-B1670B48C1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06C562E-5E72-C09C-E3E5-F4367F3CA4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324687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CA800-ACB1-39F6-2AC6-4D1452E11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040D2C6-403C-B7A5-4A1F-D730AA5EB8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E069948-D9CE-E34F-1A4D-26FBF53D1F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220446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5F148-5C5D-CE37-B71F-EC2757A46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C398BB3-C310-6248-2272-42E214FD52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50CE2A7-4656-360B-1D59-796EB711F6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770710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81C28-7782-8801-ECE7-F7F805925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86E1245-99EA-361C-74AB-4E0E37219E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6678523-494D-DB9B-125C-B52571195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538866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D9B85-EB7B-F2AA-F2D7-DDC1A31BB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8D9DCBE-F67C-9B29-D893-9AD99B2878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5F5B846-F6C8-F561-F6D6-BF4FA38ABD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GB" sz="1100" b="1" i="0" u="sng" strike="noStrike" cap="non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  <a:hlinkClick r:id="rId3"/>
              </a:rPr>
              <a:t>https://energycommunitiesfacility.eu/system/files/document/ENERCOM%20Facility_BusinessPlan_Template.pdf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092979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1F48B-1CC1-ABE1-68C2-BD6189444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39D0EB7-6AF7-D50B-E908-887A63CBE4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5CBB102-19F9-8642-F2F4-0B5F0CCC11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6612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6BFB0-1035-B8FF-E4D8-44F294744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8775469-DDC0-CEBE-35A8-64A89A26C0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6C676D8-68FD-EC9E-3642-E06A02AAA8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226917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1C55C-7A29-266A-6D7D-1E8A58634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F8FD232-A5A0-0A31-BBDC-ADD11D5772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A789588-13C6-15A0-7753-A6377EA0F1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273795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7FECC-7EEC-73DC-28B2-F25D86BB4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20B883C-F7AB-9CC5-0887-2707938015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5C7F13A-C9B5-91E8-B8D3-54C61B5646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04853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3C947-07DD-25F4-06BB-E233254FB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44048CB-04FA-4E12-06B4-533BA7A875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96A6E22-CE2C-7007-228B-169477CBE9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GB" sz="1100" b="1" i="0" u="sng" strike="noStrike" cap="non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  <a:hlinkClick r:id="rId3"/>
              </a:rPr>
              <a:t>https://energycommunitiesfacility.eu/system/files/document/ENERCOM%20Facility_BusinessPlan_Template.pdf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681082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A89A2-E878-AF3C-EC2F-31E078868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85A468C-735F-95FA-B1DC-1EE522D5E3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4251735-856F-8FC2-051D-BF90D8EDEE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803585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BF46C-8C3E-A04D-AF9C-CDD70037F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0864E8B-E824-E07C-FA0C-B73E975160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C19E78C-9152-B21E-1AF3-EA1F454F73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476768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5D073-CFAE-D260-30F5-12E73AD58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06B22DF-5876-E167-74D4-77650A8366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B75AB1E-5F29-AE02-907F-35FDC2EF31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32832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7F389-6CA9-F095-0139-97E4799DD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98A1E12-0FAF-0531-C2E9-0244A7E539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EE3D68F-3434-46CD-7A71-6423C48BD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852522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6FB14-9E12-BE77-F4E9-C9DB8FCF3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112D068-86D9-9C20-60BF-19E5312ADE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277E84E-901D-A5BA-815D-F568C275B2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GB" sz="1100" b="1" i="0" u="sng" strike="noStrike" cap="non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  <a:hlinkClick r:id="rId3"/>
              </a:rPr>
              <a:t>https://energycommunitiesfacility.eu/system/files/document/ENERCOM%20Facility_BusinessPlan_Template.pdf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85528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A161B-FF3E-0074-6700-62B263032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03360FE-44F4-717D-05A6-27A1DF0AF7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D978BD8-7F77-B811-7F26-57DB48D9FA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024754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32FEC-8527-2953-6D81-F9B3956F0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C848C92-2DB0-4EEF-1CFC-23AC0BDE95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FECBAFC-F790-C0AD-C66E-56B56FBE73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87838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B658D-4C41-295F-6EF4-EDE350E05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398DCF3-89F9-922A-F086-7CC5F188BF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DF07B37-B2A2-9156-21D1-68AF640EB7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377225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96CA0-51CB-912C-608A-A6ACAD3C7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D85B1F7-A8F5-B52D-0B1A-D12548DC1F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E5E7439-7BBF-C60A-211A-12F4F33E90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038031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C39A8-6E05-57F6-823A-E84D8072D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5546B2D-DB10-19A8-AA83-9ADEAFA40B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026B2EC-3D96-1763-D34E-3D1EC59BD1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GB" sz="1100" b="1" i="0" u="sng" strike="noStrike" cap="non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  <a:hlinkClick r:id="rId3"/>
              </a:rPr>
              <a:t>https://energycommunitiesfacility.eu/system/files/document/ENERCOM%20Facility_BusinessPlan_Template.pdf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596081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02EC7-F825-3994-E09A-EB2240F58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88F088A-4497-537A-FD78-CB0D485829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2B534CB-2746-2740-CF3C-94946B4549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404106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194C7-2B67-ADA5-A6B7-A40941D4A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A1E5651-887C-EE9A-4C52-6A0E158FA3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C4ECDAC-F562-85E3-9E10-27B129AD52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885792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98DEE-32C4-1610-3D87-31C15FD8B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FE0A3D7-5C5B-AAF6-3E2B-7CBFE65DD8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8781788-EDF1-E109-0C22-6713A609D9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142655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D9F7C-98BE-664C-6250-0A085199D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B0121F9-2F5D-541A-EBF4-86A32079F0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C1EDA39-2564-CD5E-3ECB-C1EBF699B4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GB" sz="1100" b="1" i="0" u="sng" strike="noStrike" cap="non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  <a:hlinkClick r:id="rId3"/>
              </a:rPr>
              <a:t>https://energycommunitiesfacility.eu/system/files/document/ENERCOM%20Facility_BusinessPlan_Template.pdf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760703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4363E-5DAD-B093-D708-142A7DC25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43A27F7-D210-AB8E-02CB-C2C68ED6E3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13A9643-70D4-D468-6658-08425DA67E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536344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83123-A699-22D9-1669-28A48B1AE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4DFDFED-7983-628A-E812-95E20B0764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C1D5778-D7EC-AD31-BD3F-21971DDA6D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943311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D4EEE-1B7C-28BB-D643-D73702BDF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FDEC37F-42D7-4E06-2030-E3AD0E3754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9403898-5ECD-0648-5AC5-CB7D7579A2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090833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542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B671F-36C2-D4F7-E387-3C0756EA2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E6D5D69-1B38-057A-D134-35AF364332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7CC40D2-26A9-46B8-B24A-86A570D15D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12799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FB0FB-4102-DF9E-70DE-637846692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EE48E9C-2742-ECCF-386F-2A81539996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6105F27-755E-A659-4B7C-559AF2D359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93008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2FF25-EA0E-0FCE-F785-DE9D64BCE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1D00416-B8B1-7089-E603-3C45F8D7F1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33A6D79-7E38-BB66-9E79-4D10C13624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0692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62B92-C3F5-3399-6D03-0A4526297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C2DCC6A-9453-F7BA-EBFA-FD3C1996E4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F3246B4-661B-3AFC-473D-051FAEE270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8280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>
          <a:extLst>
            <a:ext uri="{FF2B5EF4-FFF2-40B4-BE49-F238E27FC236}">
              <a16:creationId xmlns:a16="http://schemas.microsoft.com/office/drawing/2014/main" id="{EEA036D6-D18E-3E98-CFD1-61AAA4660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953b5f8d54_0_574:notes">
            <a:extLst>
              <a:ext uri="{FF2B5EF4-FFF2-40B4-BE49-F238E27FC236}">
                <a16:creationId xmlns:a16="http://schemas.microsoft.com/office/drawing/2014/main" id="{0A63B270-F8E7-6DFB-8891-A542D7E4C0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g2953b5f8d54_0_574:notes">
            <a:extLst>
              <a:ext uri="{FF2B5EF4-FFF2-40B4-BE49-F238E27FC236}">
                <a16:creationId xmlns:a16="http://schemas.microsoft.com/office/drawing/2014/main" id="{5988194D-A85E-3FDF-882D-9011DD2E91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g2953b5f8d54_0_574:notes">
            <a:extLst>
              <a:ext uri="{FF2B5EF4-FFF2-40B4-BE49-F238E27FC236}">
                <a16:creationId xmlns:a16="http://schemas.microsoft.com/office/drawing/2014/main" id="{ADC68B64-1FB0-E9C0-2392-35F5279AB1A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8106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pace">
  <p:cSld name="Blank Spac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_4">
  <p:cSld name="Custom Layout_4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/>
          <p:nvPr/>
        </p:nvSpPr>
        <p:spPr>
          <a:xfrm rot="10800000">
            <a:off x="6137910" y="781736"/>
            <a:ext cx="3006090" cy="1033530"/>
          </a:xfrm>
          <a:prstGeom prst="rect">
            <a:avLst/>
          </a:prstGeom>
          <a:solidFill>
            <a:srgbClr val="05374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64" name="Google Shape;64;p16"/>
          <p:cNvSpPr/>
          <p:nvPr/>
        </p:nvSpPr>
        <p:spPr>
          <a:xfrm>
            <a:off x="1" y="3332408"/>
            <a:ext cx="3017519" cy="1033530"/>
          </a:xfrm>
          <a:prstGeom prst="rect">
            <a:avLst/>
          </a:prstGeom>
          <a:solidFill>
            <a:srgbClr val="05374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65" name="Google Shape;65;p16"/>
          <p:cNvSpPr/>
          <p:nvPr/>
        </p:nvSpPr>
        <p:spPr>
          <a:xfrm>
            <a:off x="427424" y="3043286"/>
            <a:ext cx="1603420" cy="160342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203200" dist="101600" dir="2700000" algn="tl" rotWithShape="0">
              <a:srgbClr val="000000">
                <a:alpha val="29411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66" name="Google Shape;66;p16"/>
          <p:cNvSpPr/>
          <p:nvPr/>
        </p:nvSpPr>
        <p:spPr>
          <a:xfrm>
            <a:off x="2471995" y="3043286"/>
            <a:ext cx="1603420" cy="160342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203200" dist="101600" dir="2700000" algn="tl" rotWithShape="0">
              <a:srgbClr val="000000">
                <a:alpha val="29411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67" name="Google Shape;67;p16"/>
          <p:cNvSpPr/>
          <p:nvPr/>
        </p:nvSpPr>
        <p:spPr>
          <a:xfrm>
            <a:off x="5068585" y="496793"/>
            <a:ext cx="1603420" cy="160342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203200" dist="101600" dir="2700000" algn="tl" rotWithShape="0">
              <a:srgbClr val="000000">
                <a:alpha val="29411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68" name="Google Shape;68;p16"/>
          <p:cNvSpPr/>
          <p:nvPr/>
        </p:nvSpPr>
        <p:spPr>
          <a:xfrm>
            <a:off x="7104005" y="496793"/>
            <a:ext cx="1603420" cy="160342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203200" dist="101600" dir="2700000" algn="tl" rotWithShape="0">
              <a:srgbClr val="000000">
                <a:alpha val="29411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69" name="Google Shape;69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_5">
  <p:cSld name="Custom Layout_5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/>
          <p:nvPr/>
        </p:nvSpPr>
        <p:spPr>
          <a:xfrm>
            <a:off x="4007893" y="0"/>
            <a:ext cx="5136106" cy="1889864"/>
          </a:xfrm>
          <a:prstGeom prst="rect">
            <a:avLst/>
          </a:prstGeom>
          <a:solidFill>
            <a:srgbClr val="05374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72" name="Google Shape;72;p17"/>
          <p:cNvSpPr/>
          <p:nvPr/>
        </p:nvSpPr>
        <p:spPr>
          <a:xfrm>
            <a:off x="3143893" y="2753864"/>
            <a:ext cx="5784107" cy="1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_7">
  <p:cSld name="Custom Layout_7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_8">
  <p:cSld name="Custom Layout_8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/>
          <p:nvPr/>
        </p:nvSpPr>
        <p:spPr>
          <a:xfrm>
            <a:off x="6546119" y="0"/>
            <a:ext cx="1719941" cy="1543048"/>
          </a:xfrm>
          <a:prstGeom prst="rect">
            <a:avLst/>
          </a:prstGeom>
          <a:solidFill>
            <a:srgbClr val="05374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78" name="Google Shape;78;p19"/>
          <p:cNvSpPr/>
          <p:nvPr/>
        </p:nvSpPr>
        <p:spPr>
          <a:xfrm>
            <a:off x="6420590" y="430280"/>
            <a:ext cx="1971000" cy="1971000"/>
          </a:xfrm>
          <a:prstGeom prst="ellipse">
            <a:avLst/>
          </a:prstGeom>
          <a:solidFill>
            <a:schemeClr val="lt1"/>
          </a:solidFill>
          <a:ln w="508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03200" dist="101600" dir="2700000" algn="tl" rotWithShape="0">
              <a:srgbClr val="000000">
                <a:alpha val="29411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cxnSp>
        <p:nvCxnSpPr>
          <p:cNvPr id="79" name="Google Shape;79;p19"/>
          <p:cNvCxnSpPr/>
          <p:nvPr/>
        </p:nvCxnSpPr>
        <p:spPr>
          <a:xfrm>
            <a:off x="7403463" y="2401280"/>
            <a:ext cx="0" cy="451756"/>
          </a:xfrm>
          <a:prstGeom prst="straightConnector1">
            <a:avLst/>
          </a:prstGeom>
          <a:noFill/>
          <a:ln w="508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03200" dist="101600" dir="2700000" algn="tl" rotWithShape="0">
              <a:srgbClr val="000000">
                <a:alpha val="29411"/>
              </a:srgbClr>
            </a:outerShdw>
          </a:effectLst>
        </p:spPr>
      </p:cxnSp>
      <p:cxnSp>
        <p:nvCxnSpPr>
          <p:cNvPr id="80" name="Google Shape;80;p19"/>
          <p:cNvCxnSpPr/>
          <p:nvPr/>
        </p:nvCxnSpPr>
        <p:spPr>
          <a:xfrm>
            <a:off x="7406090" y="2627157"/>
            <a:ext cx="0" cy="451756"/>
          </a:xfrm>
          <a:prstGeom prst="straightConnector1">
            <a:avLst/>
          </a:prstGeom>
          <a:noFill/>
          <a:ln w="508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03200" dist="101600" dir="2700000" algn="tl" rotWithShape="0">
              <a:srgbClr val="000000">
                <a:alpha val="29411"/>
              </a:srgbClr>
            </a:outerShdw>
          </a:effectLst>
        </p:spPr>
      </p:cxnSp>
      <p:cxnSp>
        <p:nvCxnSpPr>
          <p:cNvPr id="81" name="Google Shape;81;p19"/>
          <p:cNvCxnSpPr/>
          <p:nvPr/>
        </p:nvCxnSpPr>
        <p:spPr>
          <a:xfrm>
            <a:off x="4572000" y="2062736"/>
            <a:ext cx="0" cy="451756"/>
          </a:xfrm>
          <a:prstGeom prst="straightConnector1">
            <a:avLst/>
          </a:prstGeom>
          <a:noFill/>
          <a:ln w="508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03200" dist="101600" dir="2700000" algn="tl" rotWithShape="0">
              <a:srgbClr val="000000">
                <a:alpha val="29411"/>
              </a:srgbClr>
            </a:outerShdw>
          </a:effectLst>
        </p:spPr>
      </p:cxnSp>
      <p:sp>
        <p:nvSpPr>
          <p:cNvPr id="82" name="Google Shape;82;p19"/>
          <p:cNvSpPr/>
          <p:nvPr/>
        </p:nvSpPr>
        <p:spPr>
          <a:xfrm>
            <a:off x="3712031" y="3686175"/>
            <a:ext cx="1719940" cy="1457324"/>
          </a:xfrm>
          <a:prstGeom prst="rect">
            <a:avLst/>
          </a:prstGeom>
          <a:solidFill>
            <a:srgbClr val="05374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83" name="Google Shape;83;p19"/>
          <p:cNvSpPr/>
          <p:nvPr/>
        </p:nvSpPr>
        <p:spPr>
          <a:xfrm>
            <a:off x="875233" y="0"/>
            <a:ext cx="1719941" cy="1543050"/>
          </a:xfrm>
          <a:prstGeom prst="rect">
            <a:avLst/>
          </a:prstGeom>
          <a:solidFill>
            <a:srgbClr val="05374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84" name="Google Shape;84;p19"/>
          <p:cNvSpPr/>
          <p:nvPr/>
        </p:nvSpPr>
        <p:spPr>
          <a:xfrm>
            <a:off x="757574" y="430280"/>
            <a:ext cx="1971000" cy="1971000"/>
          </a:xfrm>
          <a:prstGeom prst="ellipse">
            <a:avLst/>
          </a:prstGeom>
          <a:solidFill>
            <a:schemeClr val="lt1"/>
          </a:solidFill>
          <a:ln w="508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03200" dist="101600" dir="2700000" algn="tl" rotWithShape="0">
              <a:srgbClr val="000000">
                <a:alpha val="29411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cxnSp>
        <p:nvCxnSpPr>
          <p:cNvPr id="85" name="Google Shape;85;p19"/>
          <p:cNvCxnSpPr/>
          <p:nvPr/>
        </p:nvCxnSpPr>
        <p:spPr>
          <a:xfrm>
            <a:off x="1740447" y="2401280"/>
            <a:ext cx="0" cy="451756"/>
          </a:xfrm>
          <a:prstGeom prst="straightConnector1">
            <a:avLst/>
          </a:prstGeom>
          <a:noFill/>
          <a:ln w="508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03200" dist="101600" dir="2700000" algn="tl" rotWithShape="0">
              <a:srgbClr val="000000">
                <a:alpha val="29411"/>
              </a:srgbClr>
            </a:outerShdw>
          </a:effectLst>
        </p:spPr>
      </p:cxnSp>
      <p:cxnSp>
        <p:nvCxnSpPr>
          <p:cNvPr id="86" name="Google Shape;86;p19"/>
          <p:cNvCxnSpPr/>
          <p:nvPr/>
        </p:nvCxnSpPr>
        <p:spPr>
          <a:xfrm>
            <a:off x="4572000" y="2288615"/>
            <a:ext cx="0" cy="451756"/>
          </a:xfrm>
          <a:prstGeom prst="straightConnector1">
            <a:avLst/>
          </a:prstGeom>
          <a:noFill/>
          <a:ln w="508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03200" dist="101600" dir="2700000" algn="tl" rotWithShape="0">
              <a:srgbClr val="000000">
                <a:alpha val="29411"/>
              </a:srgbClr>
            </a:outerShdw>
          </a:effectLst>
        </p:spPr>
      </p:cxnSp>
      <p:sp>
        <p:nvSpPr>
          <p:cNvPr id="87" name="Google Shape;87;p19"/>
          <p:cNvSpPr/>
          <p:nvPr/>
        </p:nvSpPr>
        <p:spPr>
          <a:xfrm>
            <a:off x="3586500" y="2740371"/>
            <a:ext cx="1971000" cy="1971000"/>
          </a:xfrm>
          <a:prstGeom prst="ellipse">
            <a:avLst/>
          </a:prstGeom>
          <a:solidFill>
            <a:schemeClr val="lt1"/>
          </a:solidFill>
          <a:ln w="508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03200" dist="101600" dir="2700000" algn="tl" rotWithShape="0">
              <a:srgbClr val="000000">
                <a:alpha val="29411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cxnSp>
        <p:nvCxnSpPr>
          <p:cNvPr id="88" name="Google Shape;88;p19"/>
          <p:cNvCxnSpPr/>
          <p:nvPr/>
        </p:nvCxnSpPr>
        <p:spPr>
          <a:xfrm>
            <a:off x="1743074" y="2627157"/>
            <a:ext cx="0" cy="451756"/>
          </a:xfrm>
          <a:prstGeom prst="straightConnector1">
            <a:avLst/>
          </a:prstGeom>
          <a:noFill/>
          <a:ln w="508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03200" dist="101600" dir="2700000" algn="tl" rotWithShape="0">
              <a:srgbClr val="000000">
                <a:alpha val="29411"/>
              </a:srgbClr>
            </a:outerShdw>
          </a:effectLst>
        </p:spPr>
      </p:cxnSp>
      <p:sp>
        <p:nvSpPr>
          <p:cNvPr id="89" name="Google Shape;89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_15">
  <p:cSld name="Custom Layout_15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2"/>
          <p:cNvSpPr/>
          <p:nvPr/>
        </p:nvSpPr>
        <p:spPr>
          <a:xfrm>
            <a:off x="4571999" y="2572645"/>
            <a:ext cx="4140000" cy="2139750"/>
          </a:xfrm>
          <a:prstGeom prst="roundRect">
            <a:avLst>
              <a:gd name="adj" fmla="val 10294"/>
            </a:avLst>
          </a:prstGeom>
          <a:solidFill>
            <a:srgbClr val="05374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96" name="Google Shape;96;p22"/>
          <p:cNvSpPr/>
          <p:nvPr/>
        </p:nvSpPr>
        <p:spPr>
          <a:xfrm>
            <a:off x="432000" y="432000"/>
            <a:ext cx="4140000" cy="2139750"/>
          </a:xfrm>
          <a:prstGeom prst="roundRect">
            <a:avLst>
              <a:gd name="adj" fmla="val 10294"/>
            </a:avLst>
          </a:prstGeom>
          <a:solidFill>
            <a:srgbClr val="05374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97" name="Google Shape;97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_16">
  <p:cSld name="Custom Layout_16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/>
          <p:nvPr/>
        </p:nvSpPr>
        <p:spPr>
          <a:xfrm>
            <a:off x="1592036" y="1"/>
            <a:ext cx="7551965" cy="1187903"/>
          </a:xfrm>
          <a:prstGeom prst="rect">
            <a:avLst/>
          </a:prstGeom>
          <a:solidFill>
            <a:srgbClr val="F98F4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0" y="0"/>
            <a:ext cx="1592036" cy="5143500"/>
          </a:xfrm>
          <a:prstGeom prst="rect">
            <a:avLst/>
          </a:prstGeom>
          <a:solidFill>
            <a:srgbClr val="05374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101" name="Google Shape;101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_17">
  <p:cSld name="Custom Layout_17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/>
          <p:nvPr/>
        </p:nvSpPr>
        <p:spPr>
          <a:xfrm>
            <a:off x="0" y="1942330"/>
            <a:ext cx="9143999" cy="1661978"/>
          </a:xfrm>
          <a:prstGeom prst="rect">
            <a:avLst/>
          </a:prstGeom>
          <a:solidFill>
            <a:srgbClr val="05374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104" name="Google Shape;104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_18">
  <p:cSld name="Custom Layout_18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/>
          <p:nvPr/>
        </p:nvSpPr>
        <p:spPr>
          <a:xfrm>
            <a:off x="5220000" y="0"/>
            <a:ext cx="3060000" cy="432000"/>
          </a:xfrm>
          <a:prstGeom prst="rect">
            <a:avLst/>
          </a:prstGeom>
          <a:solidFill>
            <a:srgbClr val="05374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107" name="Google Shape;107;p25"/>
          <p:cNvSpPr/>
          <p:nvPr/>
        </p:nvSpPr>
        <p:spPr>
          <a:xfrm>
            <a:off x="864000" y="0"/>
            <a:ext cx="3060000" cy="432000"/>
          </a:xfrm>
          <a:prstGeom prst="rect">
            <a:avLst/>
          </a:prstGeom>
          <a:solidFill>
            <a:srgbClr val="05374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108" name="Google Shape;108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_19">
  <p:cSld name="Custom Layout_19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6"/>
          <p:cNvSpPr/>
          <p:nvPr/>
        </p:nvSpPr>
        <p:spPr>
          <a:xfrm>
            <a:off x="434579" y="432001"/>
            <a:ext cx="1937238" cy="2523051"/>
          </a:xfrm>
          <a:prstGeom prst="rect">
            <a:avLst/>
          </a:prstGeom>
          <a:solidFill>
            <a:srgbClr val="F98F4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111" name="Google Shape;111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_20">
  <p:cSld name="Custom Layout_20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/>
          <p:nvPr/>
        </p:nvSpPr>
        <p:spPr>
          <a:xfrm>
            <a:off x="6774762" y="432001"/>
            <a:ext cx="1937238" cy="2523051"/>
          </a:xfrm>
          <a:prstGeom prst="rect">
            <a:avLst/>
          </a:prstGeom>
          <a:solidFill>
            <a:srgbClr val="F98F4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114" name="Google Shape;114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_23">
  <p:cSld name="Custom Layout_23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8"/>
          <p:cNvSpPr/>
          <p:nvPr/>
        </p:nvSpPr>
        <p:spPr>
          <a:xfrm>
            <a:off x="5017006" y="0"/>
            <a:ext cx="4126994" cy="5143500"/>
          </a:xfrm>
          <a:prstGeom prst="rect">
            <a:avLst/>
          </a:prstGeom>
          <a:solidFill>
            <a:srgbClr val="05374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117" name="Google Shape;117;p28"/>
          <p:cNvSpPr/>
          <p:nvPr/>
        </p:nvSpPr>
        <p:spPr>
          <a:xfrm>
            <a:off x="6291116" y="432000"/>
            <a:ext cx="2420884" cy="4169935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203200" dist="101600" dir="2700000" algn="tl" rotWithShape="0">
              <a:srgbClr val="000000">
                <a:alpha val="29411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118" name="Google Shape;118;p28"/>
          <p:cNvSpPr/>
          <p:nvPr/>
        </p:nvSpPr>
        <p:spPr>
          <a:xfrm rot="5400000">
            <a:off x="7410391" y="3983968"/>
            <a:ext cx="182333" cy="1272729"/>
          </a:xfrm>
          <a:prstGeom prst="rect">
            <a:avLst/>
          </a:prstGeom>
          <a:solidFill>
            <a:srgbClr val="F98F45"/>
          </a:solidFill>
          <a:ln>
            <a:noFill/>
          </a:ln>
          <a:effectLst>
            <a:outerShdw blurRad="203200" dist="101600" dir="2700000" algn="tl" rotWithShape="0">
              <a:srgbClr val="000000">
                <a:alpha val="29411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119" name="Google Shape;119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_26">
  <p:cSld name="Custom Layout_26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9"/>
          <p:cNvSpPr/>
          <p:nvPr/>
        </p:nvSpPr>
        <p:spPr>
          <a:xfrm flipH="1">
            <a:off x="0" y="-1"/>
            <a:ext cx="2571750" cy="5143501"/>
          </a:xfrm>
          <a:prstGeom prst="rect">
            <a:avLst/>
          </a:prstGeom>
          <a:solidFill>
            <a:srgbClr val="05374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122" name="Google Shape;122;p29"/>
          <p:cNvSpPr/>
          <p:nvPr/>
        </p:nvSpPr>
        <p:spPr>
          <a:xfrm>
            <a:off x="432005" y="432000"/>
            <a:ext cx="4279491" cy="4279491"/>
          </a:xfrm>
          <a:prstGeom prst="ellipse">
            <a:avLst/>
          </a:prstGeom>
          <a:solidFill>
            <a:srgbClr val="F98F45"/>
          </a:solidFill>
          <a:ln>
            <a:noFill/>
          </a:ln>
          <a:effectLst>
            <a:outerShdw blurRad="203200" dist="101600" dir="2700000" algn="tl" rotWithShape="0">
              <a:srgbClr val="000000">
                <a:alpha val="29411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F47E09-D311-2E45-6810-E09B24F64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2BF6246-4AF1-21A1-2902-236E3433C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7E2C74-2A7D-0F9E-847D-CA79FAEBE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C9B2DA8-0472-4F1C-94B8-89FFB3D7CCD3}" type="datetimeFigureOut">
              <a:rPr lang="es-ES" smtClean="0"/>
              <a:pPr/>
              <a:t>03/11/2025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410362-B272-F804-C143-51755CAC0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A0509B-75E3-95A5-E346-485F862A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841E78B-8885-4F8F-8E7A-1416E348475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19561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Tex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2F7B1DDB-A121-22DB-8708-0289804901AA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Google Shape;10;p2"/>
          <p:cNvSpPr txBox="1">
            <a:spLocks noGrp="1"/>
          </p:cNvSpPr>
          <p:nvPr>
            <p:ph type="body" idx="1"/>
          </p:nvPr>
        </p:nvSpPr>
        <p:spPr>
          <a:xfrm>
            <a:off x="984149" y="289027"/>
            <a:ext cx="7858500" cy="7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Garamond"/>
              <a:buNone/>
              <a:defRPr sz="2700" b="1" i="0" u="none" strike="noStrike" cap="none">
                <a:solidFill>
                  <a:srgbClr val="4F61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Garamond"/>
              <a:buChar char="■"/>
              <a:defRPr sz="2000" b="1" i="0" u="none" strike="noStrike" cap="none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Garamond"/>
              <a:buChar char="•"/>
              <a:defRPr sz="2000" b="1" i="0" u="none" strike="noStrike" cap="none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Garamond"/>
              <a:buChar char="•"/>
              <a:defRPr sz="2000" b="1" i="0" u="none" strike="noStrike" cap="none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Garamond"/>
              <a:buChar char="•"/>
              <a:defRPr sz="2000" b="1" i="0" u="none" strike="noStrike" cap="none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Garamond"/>
              <a:buChar char="•"/>
              <a:defRPr sz="2000" b="1" i="0" u="none" strike="noStrike" cap="none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Garamond"/>
              <a:buChar char="•"/>
              <a:defRPr sz="2000" b="1" i="0" u="none" strike="noStrike" cap="none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Garamond"/>
              <a:buChar char="•"/>
              <a:defRPr sz="2000" b="1" i="0" u="none" strike="noStrike" cap="none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Garamond"/>
              <a:buChar char="•"/>
              <a:defRPr sz="2000" b="1" i="0" u="none" strike="noStrike" cap="none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2"/>
          </p:nvPr>
        </p:nvSpPr>
        <p:spPr>
          <a:xfrm>
            <a:off x="984149" y="1075872"/>
            <a:ext cx="78585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Garamond"/>
              <a:buNone/>
              <a:defRPr sz="2400" b="1" i="0" u="none" strike="noStrike" cap="none">
                <a:solidFill>
                  <a:srgbClr val="F7941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Garamond"/>
              <a:buChar char="■"/>
              <a:defRPr sz="2000" b="1" i="0" u="none" strike="noStrike" cap="none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Garamond"/>
              <a:buChar char="•"/>
              <a:defRPr sz="2000" b="1" i="0" u="none" strike="noStrike" cap="none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Garamond"/>
              <a:buChar char="•"/>
              <a:defRPr sz="2000" b="1" i="0" u="none" strike="noStrike" cap="none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Garamond"/>
              <a:buChar char="•"/>
              <a:defRPr sz="2000" b="1" i="0" u="none" strike="noStrike" cap="none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Garamond"/>
              <a:buChar char="•"/>
              <a:defRPr sz="2000" b="1" i="0" u="none" strike="noStrike" cap="none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Garamond"/>
              <a:buChar char="•"/>
              <a:defRPr sz="2000" b="1" i="0" u="none" strike="noStrike" cap="none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Garamond"/>
              <a:buChar char="•"/>
              <a:defRPr sz="2000" b="1" i="0" u="none" strike="noStrike" cap="none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Garamond"/>
              <a:buChar char="•"/>
              <a:defRPr sz="2000" b="1" i="0" u="none" strike="noStrike" cap="none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3"/>
          </p:nvPr>
        </p:nvSpPr>
        <p:spPr>
          <a:xfrm>
            <a:off x="984149" y="1571772"/>
            <a:ext cx="5813100" cy="29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A79D"/>
              </a:buClr>
              <a:buSzPts val="2000"/>
              <a:buFont typeface="Noto Sans Symbols"/>
              <a:buChar char="▪"/>
              <a:defRPr sz="2100" b="0" i="0" u="none" strike="noStrike" cap="none">
                <a:solidFill>
                  <a:srgbClr val="1D1D1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Garamond"/>
              <a:buChar char="■"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Garamond"/>
              <a:buChar char="•"/>
              <a:defRPr sz="2000" b="1" i="0" u="none" strike="noStrike" cap="none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Garamond"/>
              <a:buChar char="•"/>
              <a:defRPr sz="2000" b="1" i="0" u="none" strike="noStrike" cap="none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Garamond"/>
              <a:buChar char="•"/>
              <a:defRPr sz="2000" b="1" i="0" u="none" strike="noStrike" cap="none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Garamond"/>
              <a:buChar char="•"/>
              <a:defRPr sz="2000" b="1" i="0" u="none" strike="noStrike" cap="none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Garamond"/>
              <a:buChar char="•"/>
              <a:defRPr sz="2000" b="1" i="0" u="none" strike="noStrike" cap="none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Garamond"/>
              <a:buChar char="•"/>
              <a:defRPr sz="2000" b="1" i="0" u="none" strike="noStrike" cap="none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Garamond"/>
              <a:buChar char="•"/>
              <a:defRPr sz="2000" b="1" i="0" u="none" strike="noStrike" cap="none">
                <a:solidFill>
                  <a:schemeClr val="accent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7941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None/>
              <a:defRPr sz="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2857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s-ES" dirty="0"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s-ES"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62" r:id="rId3"/>
    <p:sldLayoutId id="2147483663" r:id="rId4"/>
    <p:sldLayoutId id="2147483664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7" r:id="rId14"/>
    <p:sldLayoutId id="214748367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93">
          <p15:clr>
            <a:srgbClr val="F26B43"/>
          </p15:clr>
        </p15:guide>
        <p15:guide id="2" pos="5567">
          <p15:clr>
            <a:srgbClr val="F26B43"/>
          </p15:clr>
        </p15:guide>
        <p15:guide id="3" orient="horz" pos="191">
          <p15:clr>
            <a:srgbClr val="F26B43"/>
          </p15:clr>
        </p15:guide>
        <p15:guide id="4" orient="horz" pos="306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3.xml"/><Relationship Id="rId5" Type="http://schemas.openxmlformats.org/officeDocument/2006/relationships/image" Target="../media/image25.png"/><Relationship Id="rId10" Type="http://schemas.microsoft.com/office/2007/relationships/diagramDrawing" Target="../diagrams/drawing3.xml"/><Relationship Id="rId4" Type="http://schemas.openxmlformats.org/officeDocument/2006/relationships/image" Target="../media/image26.png"/><Relationship Id="rId9" Type="http://schemas.openxmlformats.org/officeDocument/2006/relationships/diagramColors" Target="../diagrams/colors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12" Type="http://schemas.openxmlformats.org/officeDocument/2006/relationships/customXml" Target="../ink/ink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1.xml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openxmlformats.org/officeDocument/2006/relationships/customXml" Target="../ink/ink3.xml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customXml" Target="../ink/ink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customXml" Target="../ink/ink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image" Target="../media/image40.png"/><Relationship Id="rId18" Type="http://schemas.openxmlformats.org/officeDocument/2006/relationships/customXml" Target="../ink/ink13.xml"/><Relationship Id="rId3" Type="http://schemas.openxmlformats.org/officeDocument/2006/relationships/image" Target="../media/image4.png"/><Relationship Id="rId21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openxmlformats.org/officeDocument/2006/relationships/customXml" Target="../ink/ink10.xml"/><Relationship Id="rId17" Type="http://schemas.openxmlformats.org/officeDocument/2006/relationships/image" Target="../media/image42.png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6" Type="http://schemas.openxmlformats.org/officeDocument/2006/relationships/customXml" Target="../ink/ink12.xml"/><Relationship Id="rId20" Type="http://schemas.openxmlformats.org/officeDocument/2006/relationships/customXml" Target="../ink/ink14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7.xml"/><Relationship Id="rId11" Type="http://schemas.openxmlformats.org/officeDocument/2006/relationships/image" Target="../media/image39.png"/><Relationship Id="rId24" Type="http://schemas.openxmlformats.org/officeDocument/2006/relationships/customXml" Target="../ink/ink16.xml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23" Type="http://schemas.openxmlformats.org/officeDocument/2006/relationships/image" Target="../media/image45.png"/><Relationship Id="rId10" Type="http://schemas.openxmlformats.org/officeDocument/2006/relationships/customXml" Target="../ink/ink9.xml"/><Relationship Id="rId19" Type="http://schemas.openxmlformats.org/officeDocument/2006/relationships/image" Target="../media/image43.png"/><Relationship Id="rId4" Type="http://schemas.openxmlformats.org/officeDocument/2006/relationships/image" Target="../media/image35.jpg"/><Relationship Id="rId9" Type="http://schemas.openxmlformats.org/officeDocument/2006/relationships/image" Target="../media/image38.png"/><Relationship Id="rId14" Type="http://schemas.openxmlformats.org/officeDocument/2006/relationships/customXml" Target="../ink/ink11.xml"/><Relationship Id="rId22" Type="http://schemas.openxmlformats.org/officeDocument/2006/relationships/customXml" Target="../ink/ink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17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s://sede.idae.gob.es/tramites-servicios/sexta-convocatoria-del-nuevo-programa-de-incentivos-proyectos-piloto-singulares" TargetMode="External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idae.es/ayudas-y-financiacion/nuevos-modelos-de-negocio-para-la-transicion-energetica-dentro-del-perte-erha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4.pn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18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19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.xml"/><Relationship Id="rId13" Type="http://schemas.openxmlformats.org/officeDocument/2006/relationships/image" Target="../media/image85.png"/><Relationship Id="rId18" Type="http://schemas.openxmlformats.org/officeDocument/2006/relationships/customXml" Target="../ink/ink26.xml"/><Relationship Id="rId26" Type="http://schemas.openxmlformats.org/officeDocument/2006/relationships/customXml" Target="../ink/ink30.xml"/><Relationship Id="rId3" Type="http://schemas.openxmlformats.org/officeDocument/2006/relationships/image" Target="../media/image4.png"/><Relationship Id="rId21" Type="http://schemas.openxmlformats.org/officeDocument/2006/relationships/image" Target="../media/image89.png"/><Relationship Id="rId7" Type="http://schemas.openxmlformats.org/officeDocument/2006/relationships/image" Target="../media/image82.png"/><Relationship Id="rId12" Type="http://schemas.openxmlformats.org/officeDocument/2006/relationships/customXml" Target="../ink/ink23.xml"/><Relationship Id="rId17" Type="http://schemas.openxmlformats.org/officeDocument/2006/relationships/image" Target="../media/image87.png"/><Relationship Id="rId25" Type="http://schemas.openxmlformats.org/officeDocument/2006/relationships/image" Target="../media/image91.png"/><Relationship Id="rId2" Type="http://schemas.openxmlformats.org/officeDocument/2006/relationships/notesSlide" Target="../notesSlides/notesSlide30.xml"/><Relationship Id="rId16" Type="http://schemas.openxmlformats.org/officeDocument/2006/relationships/customXml" Target="../ink/ink25.xml"/><Relationship Id="rId20" Type="http://schemas.openxmlformats.org/officeDocument/2006/relationships/customXml" Target="../ink/ink27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20.xml"/><Relationship Id="rId11" Type="http://schemas.openxmlformats.org/officeDocument/2006/relationships/image" Target="../media/image84.png"/><Relationship Id="rId24" Type="http://schemas.openxmlformats.org/officeDocument/2006/relationships/customXml" Target="../ink/ink29.xml"/><Relationship Id="rId5" Type="http://schemas.openxmlformats.org/officeDocument/2006/relationships/image" Target="../media/image81.png"/><Relationship Id="rId15" Type="http://schemas.openxmlformats.org/officeDocument/2006/relationships/image" Target="../media/image86.png"/><Relationship Id="rId23" Type="http://schemas.openxmlformats.org/officeDocument/2006/relationships/image" Target="../media/image90.png"/><Relationship Id="rId10" Type="http://schemas.openxmlformats.org/officeDocument/2006/relationships/customXml" Target="../ink/ink22.xml"/><Relationship Id="rId19" Type="http://schemas.openxmlformats.org/officeDocument/2006/relationships/image" Target="../media/image88.png"/><Relationship Id="rId4" Type="http://schemas.openxmlformats.org/officeDocument/2006/relationships/image" Target="../media/image80.jpeg"/><Relationship Id="rId9" Type="http://schemas.openxmlformats.org/officeDocument/2006/relationships/image" Target="../media/image83.png"/><Relationship Id="rId14" Type="http://schemas.openxmlformats.org/officeDocument/2006/relationships/customXml" Target="../ink/ink24.xml"/><Relationship Id="rId22" Type="http://schemas.openxmlformats.org/officeDocument/2006/relationships/customXml" Target="../ink/ink28.xml"/><Relationship Id="rId27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0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31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customXml" Target="../ink/ink35.xml"/><Relationship Id="rId18" Type="http://schemas.openxmlformats.org/officeDocument/2006/relationships/image" Target="../media/image100.png"/><Relationship Id="rId3" Type="http://schemas.openxmlformats.org/officeDocument/2006/relationships/image" Target="../media/image4.png"/><Relationship Id="rId7" Type="http://schemas.openxmlformats.org/officeDocument/2006/relationships/customXml" Target="../ink/ink32.xml"/><Relationship Id="rId12" Type="http://schemas.openxmlformats.org/officeDocument/2006/relationships/image" Target="../media/image97.png"/><Relationship Id="rId17" Type="http://schemas.openxmlformats.org/officeDocument/2006/relationships/customXml" Target="../ink/ink37.xml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99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jpeg"/><Relationship Id="rId11" Type="http://schemas.openxmlformats.org/officeDocument/2006/relationships/customXml" Target="../ink/ink34.xml"/><Relationship Id="rId5" Type="http://schemas.openxmlformats.org/officeDocument/2006/relationships/image" Target="../media/image28.png"/><Relationship Id="rId15" Type="http://schemas.openxmlformats.org/officeDocument/2006/relationships/customXml" Target="../ink/ink36.xml"/><Relationship Id="rId10" Type="http://schemas.openxmlformats.org/officeDocument/2006/relationships/image" Target="../media/image96.png"/><Relationship Id="rId19" Type="http://schemas.openxmlformats.org/officeDocument/2006/relationships/customXml" Target="../ink/ink38.xml"/><Relationship Id="rId4" Type="http://schemas.openxmlformats.org/officeDocument/2006/relationships/image" Target="../media/image26.png"/><Relationship Id="rId9" Type="http://schemas.openxmlformats.org/officeDocument/2006/relationships/customXml" Target="../ink/ink33.xml"/><Relationship Id="rId1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10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4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39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png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customXml" Target="../ink/ink41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customXml" Target="../ink/ink40.xml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122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customXml" Target="../ink/ink42.xml"/><Relationship Id="rId13" Type="http://schemas.openxmlformats.org/officeDocument/2006/relationships/image" Target="../media/image125.png"/><Relationship Id="rId18" Type="http://schemas.openxmlformats.org/officeDocument/2006/relationships/customXml" Target="../ink/ink47.xml"/><Relationship Id="rId26" Type="http://schemas.openxmlformats.org/officeDocument/2006/relationships/customXml" Target="../ink/ink51.xml"/><Relationship Id="rId3" Type="http://schemas.openxmlformats.org/officeDocument/2006/relationships/image" Target="../media/image121.jpeg"/><Relationship Id="rId21" Type="http://schemas.openxmlformats.org/officeDocument/2006/relationships/image" Target="../media/image129.png"/><Relationship Id="rId7" Type="http://schemas.openxmlformats.org/officeDocument/2006/relationships/image" Target="../media/image80.jpeg"/><Relationship Id="rId12" Type="http://schemas.openxmlformats.org/officeDocument/2006/relationships/customXml" Target="../ink/ink44.xml"/><Relationship Id="rId17" Type="http://schemas.openxmlformats.org/officeDocument/2006/relationships/image" Target="../media/image127.png"/><Relationship Id="rId25" Type="http://schemas.openxmlformats.org/officeDocument/2006/relationships/image" Target="../media/image131.png"/><Relationship Id="rId2" Type="http://schemas.openxmlformats.org/officeDocument/2006/relationships/notesSlide" Target="../notesSlides/notesSlide43.xml"/><Relationship Id="rId16" Type="http://schemas.openxmlformats.org/officeDocument/2006/relationships/customXml" Target="../ink/ink46.xml"/><Relationship Id="rId20" Type="http://schemas.openxmlformats.org/officeDocument/2006/relationships/customXml" Target="../ink/ink48.xml"/><Relationship Id="rId29" Type="http://schemas.openxmlformats.org/officeDocument/2006/relationships/image" Target="../media/image1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124.png"/><Relationship Id="rId24" Type="http://schemas.openxmlformats.org/officeDocument/2006/relationships/customXml" Target="../ink/ink50.xml"/><Relationship Id="rId5" Type="http://schemas.openxmlformats.org/officeDocument/2006/relationships/image" Target="../media/image122.png"/><Relationship Id="rId15" Type="http://schemas.openxmlformats.org/officeDocument/2006/relationships/image" Target="../media/image126.png"/><Relationship Id="rId23" Type="http://schemas.openxmlformats.org/officeDocument/2006/relationships/image" Target="../media/image130.png"/><Relationship Id="rId28" Type="http://schemas.openxmlformats.org/officeDocument/2006/relationships/customXml" Target="../ink/ink52.xml"/><Relationship Id="rId10" Type="http://schemas.openxmlformats.org/officeDocument/2006/relationships/customXml" Target="../ink/ink43.xml"/><Relationship Id="rId19" Type="http://schemas.openxmlformats.org/officeDocument/2006/relationships/image" Target="../media/image128.png"/><Relationship Id="rId31" Type="http://schemas.openxmlformats.org/officeDocument/2006/relationships/image" Target="../media/image134.png"/><Relationship Id="rId4" Type="http://schemas.openxmlformats.org/officeDocument/2006/relationships/image" Target="../media/image4.png"/><Relationship Id="rId9" Type="http://schemas.openxmlformats.org/officeDocument/2006/relationships/image" Target="../media/image123.png"/><Relationship Id="rId14" Type="http://schemas.openxmlformats.org/officeDocument/2006/relationships/customXml" Target="../ink/ink45.xml"/><Relationship Id="rId22" Type="http://schemas.openxmlformats.org/officeDocument/2006/relationships/customXml" Target="../ink/ink49.xml"/><Relationship Id="rId27" Type="http://schemas.openxmlformats.org/officeDocument/2006/relationships/image" Target="../media/image132.png"/><Relationship Id="rId30" Type="http://schemas.openxmlformats.org/officeDocument/2006/relationships/customXml" Target="../ink/ink5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customXml" Target="../ink/ink55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customXml" Target="../ink/ink54.xml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25.png"/><Relationship Id="rId3" Type="http://schemas.openxmlformats.org/officeDocument/2006/relationships/image" Target="../media/image137.jpeg"/><Relationship Id="rId7" Type="http://schemas.openxmlformats.org/officeDocument/2006/relationships/image" Target="../media/image140.png"/><Relationship Id="rId12" Type="http://schemas.openxmlformats.org/officeDocument/2006/relationships/image" Target="../media/image1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9.png"/><Relationship Id="rId11" Type="http://schemas.openxmlformats.org/officeDocument/2006/relationships/customXml" Target="../ink/ink56.xml"/><Relationship Id="rId5" Type="http://schemas.openxmlformats.org/officeDocument/2006/relationships/image" Target="../media/image138.jpeg"/><Relationship Id="rId10" Type="http://schemas.openxmlformats.org/officeDocument/2006/relationships/image" Target="../media/image143.png"/><Relationship Id="rId4" Type="http://schemas.openxmlformats.org/officeDocument/2006/relationships/image" Target="../media/image4.png"/><Relationship Id="rId9" Type="http://schemas.openxmlformats.org/officeDocument/2006/relationships/image" Target="../media/image142.png"/><Relationship Id="rId14" Type="http://schemas.openxmlformats.org/officeDocument/2006/relationships/image" Target="../media/image14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4.png"/><Relationship Id="rId7" Type="http://schemas.openxmlformats.org/officeDocument/2006/relationships/image" Target="../media/image15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1.png"/><Relationship Id="rId5" Type="http://schemas.openxmlformats.org/officeDocument/2006/relationships/image" Target="../media/image150.jpeg"/><Relationship Id="rId4" Type="http://schemas.openxmlformats.org/officeDocument/2006/relationships/image" Target="../media/image1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0"/>
          <p:cNvSpPr/>
          <p:nvPr/>
        </p:nvSpPr>
        <p:spPr>
          <a:xfrm>
            <a:off x="0" y="0"/>
            <a:ext cx="9144000" cy="51666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" name="Google Shape;129;p30"/>
          <p:cNvCxnSpPr/>
          <p:nvPr/>
        </p:nvCxnSpPr>
        <p:spPr>
          <a:xfrm>
            <a:off x="4429388" y="2461342"/>
            <a:ext cx="282900" cy="0"/>
          </a:xfrm>
          <a:prstGeom prst="straightConnector1">
            <a:avLst/>
          </a:prstGeom>
          <a:noFill/>
          <a:ln w="381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1" name="Google Shape;131;p30"/>
          <p:cNvCxnSpPr/>
          <p:nvPr/>
        </p:nvCxnSpPr>
        <p:spPr>
          <a:xfrm>
            <a:off x="4841005" y="2461342"/>
            <a:ext cx="1033200" cy="0"/>
          </a:xfrm>
          <a:prstGeom prst="straightConnector1">
            <a:avLst/>
          </a:prstGeom>
          <a:noFill/>
          <a:ln w="38100" cap="flat" cmpd="sng">
            <a:solidFill>
              <a:srgbClr val="27A8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3" name="Google Shape;133;p30"/>
          <p:cNvCxnSpPr/>
          <p:nvPr/>
        </p:nvCxnSpPr>
        <p:spPr>
          <a:xfrm>
            <a:off x="3267505" y="2461342"/>
            <a:ext cx="1033200" cy="0"/>
          </a:xfrm>
          <a:prstGeom prst="straightConnector1">
            <a:avLst/>
          </a:prstGeom>
          <a:noFill/>
          <a:ln w="38100" cap="flat" cmpd="sng">
            <a:solidFill>
              <a:srgbClr val="27A8E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5" name="Google Shape;135;p30"/>
          <p:cNvSpPr txBox="1"/>
          <p:nvPr/>
        </p:nvSpPr>
        <p:spPr>
          <a:xfrm>
            <a:off x="1233908" y="2815371"/>
            <a:ext cx="6673859" cy="461665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sz="2400" b="1" dirty="0"/>
              <a:t>Posibles</a:t>
            </a:r>
            <a:r>
              <a:rPr lang="es-ES" sz="2400" dirty="0"/>
              <a:t> </a:t>
            </a:r>
            <a:r>
              <a:rPr lang="es-ES" sz="2400" b="1" dirty="0"/>
              <a:t>herramientas de financiación para una CEL</a:t>
            </a:r>
            <a:endParaRPr lang="en-US" sz="2400" b="1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FB9A32-9546-0851-62AA-A5FF87410E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1700" y="1253192"/>
            <a:ext cx="4800600" cy="671191"/>
          </a:xfrm>
          <a:prstGeom prst="rect">
            <a:avLst/>
          </a:prstGeom>
        </p:spPr>
      </p:pic>
      <p:sp>
        <p:nvSpPr>
          <p:cNvPr id="2" name="Google Shape;135;p30">
            <a:extLst>
              <a:ext uri="{FF2B5EF4-FFF2-40B4-BE49-F238E27FC236}">
                <a16:creationId xmlns:a16="http://schemas.microsoft.com/office/drawing/2014/main" id="{3B7D5148-F50C-1E89-6216-A2ECDAD4A57D}"/>
              </a:ext>
            </a:extLst>
          </p:cNvPr>
          <p:cNvSpPr txBox="1"/>
          <p:nvPr/>
        </p:nvSpPr>
        <p:spPr>
          <a:xfrm>
            <a:off x="6517844" y="4582301"/>
            <a:ext cx="23603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/>
            <a:r>
              <a:rPr lang="es-ES" sz="1400" b="0" dirty="0"/>
              <a:t>6 de Noviembre 2025</a:t>
            </a:r>
            <a:endParaRPr sz="1400" b="0" dirty="0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6F1368FF-8606-1DC5-37A0-559AD1064A67}"/>
              </a:ext>
            </a:extLst>
          </p:cNvPr>
          <p:cNvSpPr txBox="1"/>
          <p:nvPr/>
        </p:nvSpPr>
        <p:spPr>
          <a:xfrm>
            <a:off x="394896" y="1902438"/>
            <a:ext cx="83542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Enabling Urban Climate Action</a:t>
            </a:r>
          </a:p>
        </p:txBody>
      </p:sp>
      <p:pic>
        <p:nvPicPr>
          <p:cNvPr id="1026" name="Picture 2" descr="VALÈNCIA CLIMA I ENERGIA – València Clima i Energia">
            <a:extLst>
              <a:ext uri="{FF2B5EF4-FFF2-40B4-BE49-F238E27FC236}">
                <a16:creationId xmlns:a16="http://schemas.microsoft.com/office/drawing/2014/main" id="{BF004577-6F46-FD88-E1E1-B8F56F6ED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957" y="3527201"/>
            <a:ext cx="2042862" cy="59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>
          <a:extLst>
            <a:ext uri="{FF2B5EF4-FFF2-40B4-BE49-F238E27FC236}">
              <a16:creationId xmlns:a16="http://schemas.microsoft.com/office/drawing/2014/main" id="{60392F30-8BE3-4633-FF08-06B709D0E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68E71F4-76CC-D929-6364-4BD5A57BCF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1232693"/>
              </p:ext>
            </p:extLst>
          </p:nvPr>
        </p:nvGraphicFramePr>
        <p:xfrm>
          <a:off x="-184786" y="791881"/>
          <a:ext cx="4756786" cy="3171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2586235B-E384-F9DA-2616-6DB6AE02F112}"/>
              </a:ext>
            </a:extLst>
          </p:cNvPr>
          <p:cNvSpPr txBox="1">
            <a:spLocks/>
          </p:cNvSpPr>
          <p:nvPr/>
        </p:nvSpPr>
        <p:spPr>
          <a:xfrm>
            <a:off x="412420" y="151769"/>
            <a:ext cx="7745133" cy="5339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spc="53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Herramientas</a:t>
            </a:r>
            <a:r>
              <a:rPr lang="en-US" sz="2400" b="1" spc="53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 de </a:t>
            </a:r>
            <a:r>
              <a:rPr lang="en-US" sz="2400" b="1" spc="53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financiación</a:t>
            </a:r>
            <a:endParaRPr lang="es-ES" sz="2400" b="1" dirty="0">
              <a:solidFill>
                <a:srgbClr val="1D1D1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Straight Connector 2">
            <a:extLst>
              <a:ext uri="{FF2B5EF4-FFF2-40B4-BE49-F238E27FC236}">
                <a16:creationId xmlns:a16="http://schemas.microsoft.com/office/drawing/2014/main" id="{F4A8D50E-D963-1021-1AD6-40AC089947A7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3">
            <a:extLst>
              <a:ext uri="{FF2B5EF4-FFF2-40B4-BE49-F238E27FC236}">
                <a16:creationId xmlns:a16="http://schemas.microsoft.com/office/drawing/2014/main" id="{227AE941-6A68-DD31-CEF0-02F396BE0BB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2695" y="229933"/>
            <a:ext cx="1957170" cy="377619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60A2B87B-CACB-E988-17A2-75090787882B}"/>
              </a:ext>
            </a:extLst>
          </p:cNvPr>
          <p:cNvSpPr txBox="1"/>
          <p:nvPr/>
        </p:nvSpPr>
        <p:spPr>
          <a:xfrm>
            <a:off x="4305300" y="936992"/>
            <a:ext cx="4614565" cy="5293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👉 </a:t>
            </a:r>
            <a:r>
              <a:rPr lang="es-ES" sz="1600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cinco características clave de las CEL</a:t>
            </a:r>
          </a:p>
          <a:p>
            <a:endParaRPr lang="es-ES" sz="1600" b="1" i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 CEL </a:t>
            </a:r>
            <a:r>
              <a:rPr lang="es-ES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nacen desde la ciudadanía </a:t>
            </a:r>
            <a:r>
              <a:rPr lang="es-ES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 las entidades locales, no desde las grandes eléctricas.</a:t>
            </a:r>
          </a:p>
          <a:p>
            <a:pPr marL="342900" indent="-342900">
              <a:buFont typeface="+mj-lt"/>
              <a:buAutoNum type="arabicPeriod"/>
            </a:pPr>
            <a:endParaRPr lang="es-ES" i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 núcleo no es la tecnología ni las ganancias, </a:t>
            </a:r>
            <a:r>
              <a:rPr lang="es-ES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sino la comunidad local, en ahorros, etc.</a:t>
            </a:r>
          </a:p>
          <a:p>
            <a:pPr marL="342900" indent="-342900">
              <a:buFont typeface="+mj-lt"/>
              <a:buAutoNum type="arabicPeriod"/>
            </a:pPr>
            <a:endParaRPr lang="es-ES" b="1" i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Además de producir energía, las CEL generan </a:t>
            </a:r>
            <a:r>
              <a:rPr lang="es-ES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impactos sociales, ambientales y económicos.</a:t>
            </a:r>
          </a:p>
          <a:p>
            <a:pPr marL="342900" indent="-342900">
              <a:buFont typeface="+mj-lt"/>
              <a:buAutoNum type="arabicPeriod"/>
            </a:pPr>
            <a:endParaRPr lang="es-ES" b="1" i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Una CEL </a:t>
            </a:r>
            <a:r>
              <a:rPr lang="es-ES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es solo un proyecto técnico</a:t>
            </a:r>
            <a:r>
              <a:rPr lang="es-ES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sino una plataforma de colaboración entre distintos actores: ciudadanos, administración, pymes, bancos, cooperativas…</a:t>
            </a:r>
          </a:p>
          <a:p>
            <a:pPr marL="342900" indent="-342900">
              <a:buFont typeface="+mj-lt"/>
              <a:buAutoNum type="arabicPeriod"/>
            </a:pPr>
            <a:endParaRPr lang="es-ES" i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Cuantas más personas, entidades o municipios se suman, </a:t>
            </a:r>
            <a:r>
              <a:rPr lang="es-ES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más valor genera la comunidad</a:t>
            </a:r>
            <a:r>
              <a:rPr lang="es-ES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s-ES" i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9" name="Rectangle: cantonades arrodonides 8">
            <a:extLst>
              <a:ext uri="{FF2B5EF4-FFF2-40B4-BE49-F238E27FC236}">
                <a16:creationId xmlns:a16="http://schemas.microsoft.com/office/drawing/2014/main" id="{C04CA131-63B1-E20C-B1DD-B767CE91C23A}"/>
              </a:ext>
            </a:extLst>
          </p:cNvPr>
          <p:cNvSpPr/>
          <p:nvPr/>
        </p:nvSpPr>
        <p:spPr>
          <a:xfrm>
            <a:off x="1599247" y="1821216"/>
            <a:ext cx="1188720" cy="111252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Esto </a:t>
            </a:r>
            <a:r>
              <a:rPr lang="en-GB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hace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Modelo de </a:t>
            </a:r>
            <a:r>
              <a:rPr lang="en-GB" sz="1200" b="1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Negocio</a:t>
            </a:r>
            <a:r>
              <a:rPr lang="en-GB" sz="12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 </a:t>
            </a:r>
            <a:r>
              <a:rPr lang="en-GB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paradógico</a:t>
            </a:r>
            <a:endParaRPr lang="en-GB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cantonades arrodonides 10">
            <a:extLst>
              <a:ext uri="{FF2B5EF4-FFF2-40B4-BE49-F238E27FC236}">
                <a16:creationId xmlns:a16="http://schemas.microsoft.com/office/drawing/2014/main" id="{110359DD-E59A-519F-D39C-7D02CD05EF0F}"/>
              </a:ext>
            </a:extLst>
          </p:cNvPr>
          <p:cNvSpPr/>
          <p:nvPr/>
        </p:nvSpPr>
        <p:spPr>
          <a:xfrm>
            <a:off x="646090" y="4152470"/>
            <a:ext cx="3095033" cy="77787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3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 acceder a CUALQUIER herramienta de financiación es muy recomendable tener el MODELO DE NEGOCIO trabajado</a:t>
            </a:r>
            <a:endParaRPr lang="en-GB" sz="1300" b="1" i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257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FAF7F-2407-3D45-3A0B-9AA1CFB67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26FA5EF8-A417-F090-BFA4-814B49BC4B05}"/>
              </a:ext>
            </a:extLst>
          </p:cNvPr>
          <p:cNvSpPr txBox="1">
            <a:spLocks/>
          </p:cNvSpPr>
          <p:nvPr/>
        </p:nvSpPr>
        <p:spPr>
          <a:xfrm>
            <a:off x="412420" y="151769"/>
            <a:ext cx="7745133" cy="5339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spc="53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Herramientas</a:t>
            </a:r>
            <a:r>
              <a:rPr lang="en-US" sz="2400" b="1" spc="53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 de </a:t>
            </a:r>
            <a:r>
              <a:rPr lang="en-US" sz="2400" b="1" spc="53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financiación</a:t>
            </a:r>
            <a:endParaRPr lang="es-ES" sz="2400" b="1" dirty="0">
              <a:solidFill>
                <a:srgbClr val="1D1D1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FF433B3-EEE2-5ED2-340A-5D0AC7F12737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D0145D2F-F28E-C5D7-3B16-28D1203726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C13457A8-C544-D06D-D32F-7C4AC3A68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82" y="888378"/>
            <a:ext cx="4499188" cy="1627366"/>
          </a:xfrm>
          <a:prstGeom prst="rect">
            <a:avLst/>
          </a:prstGeom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FD933301-6357-F434-A1F1-C1AC6722A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5064" y="674428"/>
            <a:ext cx="2721663" cy="43239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2" descr="Key Activities in a Business Model Canvas - Digital Enterprise">
            <a:extLst>
              <a:ext uri="{FF2B5EF4-FFF2-40B4-BE49-F238E27FC236}">
                <a16:creationId xmlns:a16="http://schemas.microsoft.com/office/drawing/2014/main" id="{3A77DE44-CEC6-CA53-A92C-8297AFBA6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32" y="2677372"/>
            <a:ext cx="3110348" cy="216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828FE99D-86F2-CD32-C4CF-2A5C4F3985C6}"/>
              </a:ext>
            </a:extLst>
          </p:cNvPr>
          <p:cNvSpPr/>
          <p:nvPr/>
        </p:nvSpPr>
        <p:spPr>
          <a:xfrm>
            <a:off x="754379" y="2627757"/>
            <a:ext cx="3627121" cy="243926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2" name="Fletxa: dreta 11">
            <a:extLst>
              <a:ext uri="{FF2B5EF4-FFF2-40B4-BE49-F238E27FC236}">
                <a16:creationId xmlns:a16="http://schemas.microsoft.com/office/drawing/2014/main" id="{A4ED9760-3C12-5E84-A8B5-B0678FA7E4D6}"/>
              </a:ext>
            </a:extLst>
          </p:cNvPr>
          <p:cNvSpPr/>
          <p:nvPr/>
        </p:nvSpPr>
        <p:spPr>
          <a:xfrm>
            <a:off x="4530675" y="3567367"/>
            <a:ext cx="853440" cy="38862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59F417-D5C3-C7D3-29F6-969316CCE65E}"/>
              </a:ext>
            </a:extLst>
          </p:cNvPr>
          <p:cNvSpPr/>
          <p:nvPr/>
        </p:nvSpPr>
        <p:spPr>
          <a:xfrm>
            <a:off x="5486400" y="2392136"/>
            <a:ext cx="963386" cy="17961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F55FD4-67BE-D6FA-70A7-C80FBD5299F6}"/>
              </a:ext>
            </a:extLst>
          </p:cNvPr>
          <p:cNvSpPr/>
          <p:nvPr/>
        </p:nvSpPr>
        <p:spPr>
          <a:xfrm>
            <a:off x="5486400" y="3681641"/>
            <a:ext cx="1249136" cy="17961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7A4016-5748-78AA-7801-ECA650C76EAA}"/>
              </a:ext>
            </a:extLst>
          </p:cNvPr>
          <p:cNvSpPr/>
          <p:nvPr/>
        </p:nvSpPr>
        <p:spPr>
          <a:xfrm>
            <a:off x="5486400" y="4188362"/>
            <a:ext cx="1249136" cy="17961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C8EE27-E78A-6149-67E5-CBE1943490F9}"/>
              </a:ext>
            </a:extLst>
          </p:cNvPr>
          <p:cNvSpPr/>
          <p:nvPr/>
        </p:nvSpPr>
        <p:spPr>
          <a:xfrm>
            <a:off x="5486400" y="3174920"/>
            <a:ext cx="1436914" cy="17961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689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6B083-E8BD-F2E4-2BFF-BF086E83A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3061F3AC-F6B9-B9C8-C93E-CFBADA90FC61}"/>
              </a:ext>
            </a:extLst>
          </p:cNvPr>
          <p:cNvSpPr txBox="1">
            <a:spLocks/>
          </p:cNvSpPr>
          <p:nvPr/>
        </p:nvSpPr>
        <p:spPr>
          <a:xfrm>
            <a:off x="412420" y="151769"/>
            <a:ext cx="7745133" cy="5339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spc="53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Estructura</a:t>
            </a:r>
            <a:r>
              <a:rPr lang="en-US" sz="2400" b="1" spc="53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 Financiera ???</a:t>
            </a:r>
            <a:endParaRPr lang="es-ES" sz="2400" b="1" dirty="0">
              <a:solidFill>
                <a:srgbClr val="1D1D1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8AEFBB5-BD08-F0F8-091C-01402F9D6578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5CF04682-E74A-FDE4-A1C2-22DF37D3C8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2BABD097-B9CA-79C7-B440-1204CA3F5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12" y="1170148"/>
            <a:ext cx="1793717" cy="28496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442B35FC-6468-1EEE-4477-FA40CCDBE2B1}"/>
              </a:ext>
            </a:extLst>
          </p:cNvPr>
          <p:cNvSpPr/>
          <p:nvPr/>
        </p:nvSpPr>
        <p:spPr>
          <a:xfrm>
            <a:off x="3629336" y="971240"/>
            <a:ext cx="2270012" cy="129026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 acceder a FINANCIACIÓN, primero hay </a:t>
            </a:r>
            <a:r>
              <a:rPr lang="en-GB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tener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clara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ESTRUCTURA FINANCIERA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la CEL</a:t>
            </a:r>
            <a:endParaRPr lang="en-CO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etxa: dreta 11">
            <a:extLst>
              <a:ext uri="{FF2B5EF4-FFF2-40B4-BE49-F238E27FC236}">
                <a16:creationId xmlns:a16="http://schemas.microsoft.com/office/drawing/2014/main" id="{AC8C8BD7-A063-1FD8-1C78-F14CA7831478}"/>
              </a:ext>
            </a:extLst>
          </p:cNvPr>
          <p:cNvSpPr/>
          <p:nvPr/>
        </p:nvSpPr>
        <p:spPr>
          <a:xfrm>
            <a:off x="2645734" y="1452519"/>
            <a:ext cx="853440" cy="38862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ABDC42-AD23-C023-122A-45ACB2A4801E}"/>
              </a:ext>
            </a:extLst>
          </p:cNvPr>
          <p:cNvSpPr/>
          <p:nvPr/>
        </p:nvSpPr>
        <p:spPr>
          <a:xfrm>
            <a:off x="195942" y="3142114"/>
            <a:ext cx="928287" cy="13347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61F05B2F-F6E6-EC58-A8BB-539B072BC9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71812"/>
          <a:stretch>
            <a:fillRect/>
          </a:stretch>
        </p:blipFill>
        <p:spPr>
          <a:xfrm>
            <a:off x="101879" y="910917"/>
            <a:ext cx="3119353" cy="318044"/>
          </a:xfrm>
          <a:prstGeom prst="rect">
            <a:avLst/>
          </a:prstGeom>
        </p:spPr>
      </p:pic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CAB6B0B3-CCD2-A629-AF76-AC8BABBCC83F}"/>
              </a:ext>
            </a:extLst>
          </p:cNvPr>
          <p:cNvSpPr/>
          <p:nvPr/>
        </p:nvSpPr>
        <p:spPr>
          <a:xfrm>
            <a:off x="6076380" y="685717"/>
            <a:ext cx="2871700" cy="166582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estructura financiera </a:t>
            </a: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refiere a </a:t>
            </a: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cómo se financia y gestiona económicamente</a:t>
            </a: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proyecto: la </a:t>
            </a:r>
            <a:r>
              <a:rPr lang="es-ES" b="1" dirty="0">
                <a:solidFill>
                  <a:srgbClr val="FF99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estructura de capital, </a:t>
            </a: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 </a:t>
            </a: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instrumentos financieros</a:t>
            </a: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s-ES" b="1" dirty="0">
                <a:solidFill>
                  <a:srgbClr val="FF99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 </a:t>
            </a:r>
            <a:r>
              <a:rPr lang="es-ES" b="1" dirty="0">
                <a:solidFill>
                  <a:srgbClr val="00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fuentes de financiación</a:t>
            </a: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BE" b="1" dirty="0">
              <a:solidFill>
                <a:srgbClr val="4F61A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209EF-B001-2DF4-E6FF-50ECB9967793}"/>
              </a:ext>
            </a:extLst>
          </p:cNvPr>
          <p:cNvSpPr/>
          <p:nvPr/>
        </p:nvSpPr>
        <p:spPr>
          <a:xfrm>
            <a:off x="195943" y="2816144"/>
            <a:ext cx="928287" cy="13347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99D0DB-5F24-5254-5F6A-FF2025BBA05D}"/>
              </a:ext>
            </a:extLst>
          </p:cNvPr>
          <p:cNvSpPr/>
          <p:nvPr/>
        </p:nvSpPr>
        <p:spPr>
          <a:xfrm>
            <a:off x="195943" y="2298220"/>
            <a:ext cx="928287" cy="13347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5B36BF-B825-5904-6952-3A7122B0045B}"/>
              </a:ext>
            </a:extLst>
          </p:cNvPr>
          <p:cNvSpPr/>
          <p:nvPr/>
        </p:nvSpPr>
        <p:spPr>
          <a:xfrm>
            <a:off x="195942" y="3468084"/>
            <a:ext cx="928287" cy="13347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8" name="Diagram 5">
            <a:extLst>
              <a:ext uri="{FF2B5EF4-FFF2-40B4-BE49-F238E27FC236}">
                <a16:creationId xmlns:a16="http://schemas.microsoft.com/office/drawing/2014/main" id="{F15B11F8-79A4-DF38-F510-3F1B3A4416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0247472"/>
              </p:ext>
            </p:extLst>
          </p:nvPr>
        </p:nvGraphicFramePr>
        <p:xfrm>
          <a:off x="1301262" y="1770440"/>
          <a:ext cx="7938320" cy="3806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9" name="Rounded Rectangle 6">
            <a:extLst>
              <a:ext uri="{FF2B5EF4-FFF2-40B4-BE49-F238E27FC236}">
                <a16:creationId xmlns:a16="http://schemas.microsoft.com/office/drawing/2014/main" id="{61C54C1D-37B8-11F0-5484-D1820E7DFCC3}"/>
              </a:ext>
            </a:extLst>
          </p:cNvPr>
          <p:cNvSpPr/>
          <p:nvPr/>
        </p:nvSpPr>
        <p:spPr>
          <a:xfrm>
            <a:off x="1359324" y="2726871"/>
            <a:ext cx="2755476" cy="226486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CO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952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B7153-307E-7DDB-8E23-23054A6F9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: cantonades arrodonides 57">
            <a:extLst>
              <a:ext uri="{FF2B5EF4-FFF2-40B4-BE49-F238E27FC236}">
                <a16:creationId xmlns:a16="http://schemas.microsoft.com/office/drawing/2014/main" id="{93E186AA-3184-BB37-6845-0C7C832B30E0}"/>
              </a:ext>
            </a:extLst>
          </p:cNvPr>
          <p:cNvSpPr/>
          <p:nvPr/>
        </p:nvSpPr>
        <p:spPr>
          <a:xfrm>
            <a:off x="1958117" y="3846539"/>
            <a:ext cx="5274541" cy="106949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: cantonades arrodonides 56">
            <a:extLst>
              <a:ext uri="{FF2B5EF4-FFF2-40B4-BE49-F238E27FC236}">
                <a16:creationId xmlns:a16="http://schemas.microsoft.com/office/drawing/2014/main" id="{6DA62F32-A428-3345-20DF-257AEE527230}"/>
              </a:ext>
            </a:extLst>
          </p:cNvPr>
          <p:cNvSpPr/>
          <p:nvPr/>
        </p:nvSpPr>
        <p:spPr>
          <a:xfrm>
            <a:off x="3657188" y="1041540"/>
            <a:ext cx="5274541" cy="26889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: cantonades arrodonides 55">
            <a:extLst>
              <a:ext uri="{FF2B5EF4-FFF2-40B4-BE49-F238E27FC236}">
                <a16:creationId xmlns:a16="http://schemas.microsoft.com/office/drawing/2014/main" id="{0A51B054-F394-9D17-97F2-9F1E8BF4FD81}"/>
              </a:ext>
            </a:extLst>
          </p:cNvPr>
          <p:cNvSpPr/>
          <p:nvPr/>
        </p:nvSpPr>
        <p:spPr>
          <a:xfrm>
            <a:off x="212271" y="906236"/>
            <a:ext cx="3102429" cy="6214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E4EEAC91-8EFC-B737-AB79-FB414672B8C5}"/>
              </a:ext>
            </a:extLst>
          </p:cNvPr>
          <p:cNvSpPr txBox="1">
            <a:spLocks/>
          </p:cNvSpPr>
          <p:nvPr/>
        </p:nvSpPr>
        <p:spPr>
          <a:xfrm>
            <a:off x="412420" y="151769"/>
            <a:ext cx="7745133" cy="5339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spc="53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Herramientas</a:t>
            </a:r>
            <a:r>
              <a:rPr lang="en-US" sz="2400" b="1" spc="53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 de </a:t>
            </a:r>
            <a:r>
              <a:rPr lang="en-US" sz="2400" b="1" spc="53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financiación</a:t>
            </a:r>
            <a:endParaRPr lang="es-ES" sz="2400" b="1" dirty="0">
              <a:solidFill>
                <a:srgbClr val="1D1D1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49F618A-B299-BFCC-15A1-8769517F8E23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7E71848E-5F94-E945-F6EA-6B6A803656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BED0098E-ABA0-08E0-A4BC-615B96CB2F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4052" b="48232"/>
          <a:stretch>
            <a:fillRect/>
          </a:stretch>
        </p:blipFill>
        <p:spPr>
          <a:xfrm>
            <a:off x="293913" y="2806470"/>
            <a:ext cx="2891746" cy="712943"/>
          </a:xfrm>
          <a:prstGeom prst="rect">
            <a:avLst/>
          </a:prstGeom>
        </p:spPr>
      </p:pic>
      <p:pic>
        <p:nvPicPr>
          <p:cNvPr id="13314" name="Picture 2" descr="buscar documento icono vector plano 27154411 Vector en Vecteezy">
            <a:extLst>
              <a:ext uri="{FF2B5EF4-FFF2-40B4-BE49-F238E27FC236}">
                <a16:creationId xmlns:a16="http://schemas.microsoft.com/office/drawing/2014/main" id="{C4F42ED6-6373-97C2-F965-F1977210A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200" y="2241686"/>
            <a:ext cx="665613" cy="66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3DBCC894-DB31-EBD4-3307-DE5EDBC46337}"/>
              </a:ext>
            </a:extLst>
          </p:cNvPr>
          <p:cNvSpPr txBox="1"/>
          <p:nvPr/>
        </p:nvSpPr>
        <p:spPr>
          <a:xfrm>
            <a:off x="4212771" y="1303325"/>
            <a:ext cx="4821394" cy="2785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Ayudas directas (Nacional / Regional)</a:t>
            </a:r>
          </a:p>
          <a:p>
            <a:endParaRPr lang="es-ES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Financiación colectiva (Crowdfunding y </a:t>
            </a:r>
            <a:r>
              <a:rPr lang="es-ES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Crowdlending</a:t>
            </a:r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s-ES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Cooperativas o aportaciones de socios, </a:t>
            </a:r>
          </a:p>
          <a:p>
            <a:endParaRPr lang="es-ES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Financiación bancaria (préstamos verdes o sostenibles)</a:t>
            </a:r>
          </a:p>
          <a:p>
            <a:endParaRPr lang="es-ES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Fondos de inversión de impacto</a:t>
            </a: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F44EE857-18DF-845F-C52E-16D9A29769DE}"/>
              </a:ext>
            </a:extLst>
          </p:cNvPr>
          <p:cNvSpPr txBox="1"/>
          <p:nvPr/>
        </p:nvSpPr>
        <p:spPr>
          <a:xfrm>
            <a:off x="721997" y="1062492"/>
            <a:ext cx="3562989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Facilities</a:t>
            </a:r>
            <a:r>
              <a:rPr lang="es-ES" sz="1600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Asistencia técnica</a:t>
            </a:r>
          </a:p>
          <a:p>
            <a:endParaRPr lang="es-E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51728F1-ECD6-50E3-60BF-D4B69C4DAAD8}"/>
              </a:ext>
            </a:extLst>
          </p:cNvPr>
          <p:cNvSpPr/>
          <p:nvPr/>
        </p:nvSpPr>
        <p:spPr>
          <a:xfrm>
            <a:off x="293913" y="1062491"/>
            <a:ext cx="359229" cy="349929"/>
          </a:xfrm>
          <a:prstGeom prst="ellipse">
            <a:avLst/>
          </a:prstGeom>
          <a:solidFill>
            <a:srgbClr val="00CC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3" name="QuadreDeText 22">
            <a:extLst>
              <a:ext uri="{FF2B5EF4-FFF2-40B4-BE49-F238E27FC236}">
                <a16:creationId xmlns:a16="http://schemas.microsoft.com/office/drawing/2014/main" id="{FE1D3491-CA80-B5F4-9169-D6F7CB0B26AA}"/>
              </a:ext>
            </a:extLst>
          </p:cNvPr>
          <p:cNvSpPr txBox="1"/>
          <p:nvPr/>
        </p:nvSpPr>
        <p:spPr>
          <a:xfrm>
            <a:off x="2503491" y="3968289"/>
            <a:ext cx="51575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Contratos de servicios energéticos (</a:t>
            </a:r>
            <a:r>
              <a:rPr lang="es-ES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ESCOs</a:t>
            </a:r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endParaRPr lang="es-ES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Alianzas Público-privadas</a:t>
            </a:r>
            <a:endParaRPr lang="es-E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63ABE14-E714-0168-CF70-32D60B6BE835}"/>
              </a:ext>
            </a:extLst>
          </p:cNvPr>
          <p:cNvSpPr/>
          <p:nvPr/>
        </p:nvSpPr>
        <p:spPr>
          <a:xfrm>
            <a:off x="3796389" y="1232426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A375C45-39F5-74EE-59B5-0CF0E8AF822A}"/>
              </a:ext>
            </a:extLst>
          </p:cNvPr>
          <p:cNvSpPr/>
          <p:nvPr/>
        </p:nvSpPr>
        <p:spPr>
          <a:xfrm>
            <a:off x="3796388" y="1720895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5FA64C1-D2D9-AD2C-74E2-A80F0BE16E70}"/>
              </a:ext>
            </a:extLst>
          </p:cNvPr>
          <p:cNvSpPr/>
          <p:nvPr/>
        </p:nvSpPr>
        <p:spPr>
          <a:xfrm>
            <a:off x="3819114" y="2263436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C4DDB26-CC28-42DB-96D5-CA90695385C4}"/>
              </a:ext>
            </a:extLst>
          </p:cNvPr>
          <p:cNvSpPr/>
          <p:nvPr/>
        </p:nvSpPr>
        <p:spPr>
          <a:xfrm>
            <a:off x="3819114" y="2745655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5DCB672-A107-1D7E-0FB9-9DFE151F8115}"/>
              </a:ext>
            </a:extLst>
          </p:cNvPr>
          <p:cNvSpPr/>
          <p:nvPr/>
        </p:nvSpPr>
        <p:spPr>
          <a:xfrm>
            <a:off x="3796385" y="3198442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6C80CC9-05F0-F7D3-CE9F-5AF6C267633B}"/>
              </a:ext>
            </a:extLst>
          </p:cNvPr>
          <p:cNvSpPr/>
          <p:nvPr/>
        </p:nvSpPr>
        <p:spPr>
          <a:xfrm>
            <a:off x="2046507" y="3953516"/>
            <a:ext cx="359229" cy="349929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66299F4-ADCC-E9CF-4703-387F913A6672}"/>
              </a:ext>
            </a:extLst>
          </p:cNvPr>
          <p:cNvSpPr/>
          <p:nvPr/>
        </p:nvSpPr>
        <p:spPr>
          <a:xfrm>
            <a:off x="2046507" y="4449357"/>
            <a:ext cx="359229" cy="349929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6">
            <p14:nvContentPartPr>
              <p14:cNvPr id="13321" name="Tinta 13320">
                <a:extLst>
                  <a:ext uri="{FF2B5EF4-FFF2-40B4-BE49-F238E27FC236}">
                    <a16:creationId xmlns:a16="http://schemas.microsoft.com/office/drawing/2014/main" id="{997E4A84-C951-CF40-967E-45E431CCC679}"/>
                  </a:ext>
                </a:extLst>
              </p14:cNvPr>
              <p14:cNvContentPartPr/>
              <p14:nvPr/>
            </p14:nvContentPartPr>
            <p14:xfrm>
              <a:off x="1183603" y="1738980"/>
              <a:ext cx="767160" cy="847800"/>
            </p14:xfrm>
          </p:contentPart>
        </mc:Choice>
        <mc:Fallback>
          <p:pic>
            <p:nvPicPr>
              <p:cNvPr id="13321" name="Tinta 13320">
                <a:extLst>
                  <a:ext uri="{FF2B5EF4-FFF2-40B4-BE49-F238E27FC236}">
                    <a16:creationId xmlns:a16="http://schemas.microsoft.com/office/drawing/2014/main" id="{997E4A84-C951-CF40-967E-45E431CCC67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77483" y="1732860"/>
                <a:ext cx="779400" cy="86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8">
            <p14:nvContentPartPr>
              <p14:cNvPr id="13322" name="Tinta 13321">
                <a:extLst>
                  <a:ext uri="{FF2B5EF4-FFF2-40B4-BE49-F238E27FC236}">
                    <a16:creationId xmlns:a16="http://schemas.microsoft.com/office/drawing/2014/main" id="{E08EAFED-B03C-9E51-DBCB-C518BF1FD36B}"/>
                  </a:ext>
                </a:extLst>
              </p14:cNvPr>
              <p14:cNvContentPartPr/>
              <p14:nvPr/>
            </p14:nvContentPartPr>
            <p14:xfrm>
              <a:off x="1066579" y="1745100"/>
              <a:ext cx="909360" cy="939960"/>
            </p14:xfrm>
          </p:contentPart>
        </mc:Choice>
        <mc:Fallback>
          <p:pic>
            <p:nvPicPr>
              <p:cNvPr id="13322" name="Tinta 13321">
                <a:extLst>
                  <a:ext uri="{FF2B5EF4-FFF2-40B4-BE49-F238E27FC236}">
                    <a16:creationId xmlns:a16="http://schemas.microsoft.com/office/drawing/2014/main" id="{E08EAFED-B03C-9E51-DBCB-C518BF1FD36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60459" y="1738980"/>
                <a:ext cx="921600" cy="9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0">
            <p14:nvContentPartPr>
              <p14:cNvPr id="13340" name="Tinta 13339">
                <a:extLst>
                  <a:ext uri="{FF2B5EF4-FFF2-40B4-BE49-F238E27FC236}">
                    <a16:creationId xmlns:a16="http://schemas.microsoft.com/office/drawing/2014/main" id="{28116CC6-897D-ED46-D741-078472B34B78}"/>
                  </a:ext>
                </a:extLst>
              </p14:cNvPr>
              <p14:cNvContentPartPr/>
              <p14:nvPr/>
            </p14:nvContentPartPr>
            <p14:xfrm>
              <a:off x="978763" y="3663540"/>
              <a:ext cx="866880" cy="882720"/>
            </p14:xfrm>
          </p:contentPart>
        </mc:Choice>
        <mc:Fallback>
          <p:pic>
            <p:nvPicPr>
              <p:cNvPr id="13340" name="Tinta 13339">
                <a:extLst>
                  <a:ext uri="{FF2B5EF4-FFF2-40B4-BE49-F238E27FC236}">
                    <a16:creationId xmlns:a16="http://schemas.microsoft.com/office/drawing/2014/main" id="{28116CC6-897D-ED46-D741-078472B34B7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0123" y="3654540"/>
                <a:ext cx="884520" cy="90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2">
            <p14:nvContentPartPr>
              <p14:cNvPr id="13343" name="Tinta 13342">
                <a:extLst>
                  <a:ext uri="{FF2B5EF4-FFF2-40B4-BE49-F238E27FC236}">
                    <a16:creationId xmlns:a16="http://schemas.microsoft.com/office/drawing/2014/main" id="{7A1D29B4-D26C-3ABB-75F6-1D462E906CAC}"/>
                  </a:ext>
                </a:extLst>
              </p14:cNvPr>
              <p14:cNvContentPartPr/>
              <p14:nvPr/>
            </p14:nvContentPartPr>
            <p14:xfrm>
              <a:off x="943843" y="3631500"/>
              <a:ext cx="451800" cy="496440"/>
            </p14:xfrm>
          </p:contentPart>
        </mc:Choice>
        <mc:Fallback>
          <p:pic>
            <p:nvPicPr>
              <p:cNvPr id="13343" name="Tinta 13342">
                <a:extLst>
                  <a:ext uri="{FF2B5EF4-FFF2-40B4-BE49-F238E27FC236}">
                    <a16:creationId xmlns:a16="http://schemas.microsoft.com/office/drawing/2014/main" id="{7A1D29B4-D26C-3ABB-75F6-1D462E906CA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35203" y="3622860"/>
                <a:ext cx="469440" cy="51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4">
            <p14:nvContentPartPr>
              <p14:cNvPr id="13344" name="Tinta 13343">
                <a:extLst>
                  <a:ext uri="{FF2B5EF4-FFF2-40B4-BE49-F238E27FC236}">
                    <a16:creationId xmlns:a16="http://schemas.microsoft.com/office/drawing/2014/main" id="{BE91A42F-861B-0E15-FD79-0D3DC452C85E}"/>
                  </a:ext>
                </a:extLst>
              </p14:cNvPr>
              <p14:cNvContentPartPr/>
              <p14:nvPr/>
            </p14:nvContentPartPr>
            <p14:xfrm>
              <a:off x="2767475" y="2137488"/>
              <a:ext cx="909360" cy="629280"/>
            </p14:xfrm>
          </p:contentPart>
        </mc:Choice>
        <mc:Fallback>
          <p:pic>
            <p:nvPicPr>
              <p:cNvPr id="13344" name="Tinta 13343">
                <a:extLst>
                  <a:ext uri="{FF2B5EF4-FFF2-40B4-BE49-F238E27FC236}">
                    <a16:creationId xmlns:a16="http://schemas.microsoft.com/office/drawing/2014/main" id="{BE91A42F-861B-0E15-FD79-0D3DC452C85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58475" y="2128488"/>
                <a:ext cx="927000" cy="64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0246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C4CB8-D132-0EDE-9956-5F11253FB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: cantonades arrodonides 56">
            <a:extLst>
              <a:ext uri="{FF2B5EF4-FFF2-40B4-BE49-F238E27FC236}">
                <a16:creationId xmlns:a16="http://schemas.microsoft.com/office/drawing/2014/main" id="{C774415E-A5EF-8F51-A72C-8E242A2E17EB}"/>
              </a:ext>
            </a:extLst>
          </p:cNvPr>
          <p:cNvSpPr/>
          <p:nvPr/>
        </p:nvSpPr>
        <p:spPr>
          <a:xfrm>
            <a:off x="3264920" y="1973210"/>
            <a:ext cx="5478237" cy="268896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¿Qué es una “</a:t>
            </a:r>
            <a:r>
              <a:rPr lang="es-E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facility</a:t>
            </a:r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o asistencia técnica?</a:t>
            </a:r>
          </a:p>
          <a:p>
            <a:endParaRPr lang="es-E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Facility</a:t>
            </a:r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Asistencia técnica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instrumentos </a:t>
            </a:r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reembolsables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la UE/aliados que </a:t>
            </a:r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financian o aportan expertos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madurar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proyectos (</a:t>
            </a:r>
            <a:r>
              <a:rPr lang="es-ES" sz="1600" b="1" dirty="0" err="1">
                <a:solidFill>
                  <a:srgbClr val="00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pre-desarrollo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): estudios, modelo de negocio, permisos, gobernanza, acceso a financiación</a:t>
            </a:r>
            <a:r>
              <a:rPr lang="es-E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s-ES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es-E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suelen pagar el CAPEX de la instalación.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Resultado esperado: </a:t>
            </a:r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 bancable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capacidad interna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s-ES" sz="1600" b="1" dirty="0">
                <a:solidFill>
                  <a:srgbClr val="00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acceso</a:t>
            </a:r>
            <a:r>
              <a:rPr lang="es-ES" sz="1600" dirty="0">
                <a:solidFill>
                  <a:srgbClr val="00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subvenciones/préstamos/inversión.</a:t>
            </a:r>
          </a:p>
        </p:txBody>
      </p:sp>
      <p:sp>
        <p:nvSpPr>
          <p:cNvPr id="56" name="Rectangle: cantonades arrodonides 55">
            <a:extLst>
              <a:ext uri="{FF2B5EF4-FFF2-40B4-BE49-F238E27FC236}">
                <a16:creationId xmlns:a16="http://schemas.microsoft.com/office/drawing/2014/main" id="{713C204D-FA5F-A476-5149-40FB5D158C07}"/>
              </a:ext>
            </a:extLst>
          </p:cNvPr>
          <p:cNvSpPr/>
          <p:nvPr/>
        </p:nvSpPr>
        <p:spPr>
          <a:xfrm>
            <a:off x="212271" y="906236"/>
            <a:ext cx="3102429" cy="6214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4920A76-2047-8009-9106-2E06EA1419BC}"/>
              </a:ext>
            </a:extLst>
          </p:cNvPr>
          <p:cNvSpPr txBox="1">
            <a:spLocks/>
          </p:cNvSpPr>
          <p:nvPr/>
        </p:nvSpPr>
        <p:spPr>
          <a:xfrm>
            <a:off x="412420" y="151769"/>
            <a:ext cx="7745133" cy="5339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spc="53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Herramientas</a:t>
            </a:r>
            <a:r>
              <a:rPr lang="en-US" sz="2400" b="1" spc="53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 de </a:t>
            </a:r>
            <a:r>
              <a:rPr lang="en-US" sz="2400" b="1" spc="53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financiación</a:t>
            </a:r>
            <a:endParaRPr lang="es-ES" sz="2400" b="1" dirty="0">
              <a:solidFill>
                <a:srgbClr val="1D1D1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6C43491-0252-0C31-56F2-17CC280852AA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5AC9D0D8-B681-50F5-0B0D-E3CA40E92E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61370511-F3F5-061D-8815-5508C13CA42C}"/>
              </a:ext>
            </a:extLst>
          </p:cNvPr>
          <p:cNvSpPr txBox="1"/>
          <p:nvPr/>
        </p:nvSpPr>
        <p:spPr>
          <a:xfrm>
            <a:off x="721997" y="1062492"/>
            <a:ext cx="3562989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Facilities</a:t>
            </a:r>
            <a:r>
              <a:rPr lang="es-ES" sz="1600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Asistencia técnica</a:t>
            </a:r>
          </a:p>
          <a:p>
            <a:endParaRPr lang="es-E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126A98B-E1D7-8607-56F4-5DC170BEDC21}"/>
              </a:ext>
            </a:extLst>
          </p:cNvPr>
          <p:cNvSpPr/>
          <p:nvPr/>
        </p:nvSpPr>
        <p:spPr>
          <a:xfrm>
            <a:off x="293913" y="1062491"/>
            <a:ext cx="359229" cy="349929"/>
          </a:xfrm>
          <a:prstGeom prst="ellipse">
            <a:avLst/>
          </a:prstGeom>
          <a:solidFill>
            <a:srgbClr val="00CC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4" name="Google Shape;235;g32a0ce46cbb_0_0">
            <a:extLst>
              <a:ext uri="{FF2B5EF4-FFF2-40B4-BE49-F238E27FC236}">
                <a16:creationId xmlns:a16="http://schemas.microsoft.com/office/drawing/2014/main" id="{64DF31C8-4932-9B19-282C-F559E1BA728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159" r="7343"/>
          <a:stretch/>
        </p:blipFill>
        <p:spPr>
          <a:xfrm>
            <a:off x="4640536" y="276814"/>
            <a:ext cx="2377531" cy="157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53CB7F9E-1003-D6F8-7087-BD6687962AE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4052" b="48232"/>
          <a:stretch>
            <a:fillRect/>
          </a:stretch>
        </p:blipFill>
        <p:spPr>
          <a:xfrm>
            <a:off x="293913" y="2806470"/>
            <a:ext cx="2891746" cy="712943"/>
          </a:xfrm>
          <a:prstGeom prst="rect">
            <a:avLst/>
          </a:prstGeom>
        </p:spPr>
      </p:pic>
      <p:pic>
        <p:nvPicPr>
          <p:cNvPr id="8" name="Picture 2" descr="buscar documento icono vector plano 27154411 Vector en Vecteezy">
            <a:extLst>
              <a:ext uri="{FF2B5EF4-FFF2-40B4-BE49-F238E27FC236}">
                <a16:creationId xmlns:a16="http://schemas.microsoft.com/office/drawing/2014/main" id="{8D835207-5A0C-DBA7-7D38-2CD2685CE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200" y="2241686"/>
            <a:ext cx="665613" cy="66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7">
            <p14:nvContentPartPr>
              <p14:cNvPr id="9" name="Tinta 8">
                <a:extLst>
                  <a:ext uri="{FF2B5EF4-FFF2-40B4-BE49-F238E27FC236}">
                    <a16:creationId xmlns:a16="http://schemas.microsoft.com/office/drawing/2014/main" id="{7499E8ED-7F48-9E0B-C69D-ED91FD48D6C8}"/>
                  </a:ext>
                </a:extLst>
              </p14:cNvPr>
              <p14:cNvContentPartPr/>
              <p14:nvPr/>
            </p14:nvContentPartPr>
            <p14:xfrm>
              <a:off x="1066579" y="1745100"/>
              <a:ext cx="909360" cy="939960"/>
            </p14:xfrm>
          </p:contentPart>
        </mc:Choice>
        <mc:Fallback>
          <p:pic>
            <p:nvPicPr>
              <p:cNvPr id="9" name="Tinta 8">
                <a:extLst>
                  <a:ext uri="{FF2B5EF4-FFF2-40B4-BE49-F238E27FC236}">
                    <a16:creationId xmlns:a16="http://schemas.microsoft.com/office/drawing/2014/main" id="{7499E8ED-7F48-9E0B-C69D-ED91FD48D6C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60459" y="1738980"/>
                <a:ext cx="921600" cy="95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952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6C499-3E96-BB8C-8DA7-CE30AB7A8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: cantonades arrodonides 55">
            <a:extLst>
              <a:ext uri="{FF2B5EF4-FFF2-40B4-BE49-F238E27FC236}">
                <a16:creationId xmlns:a16="http://schemas.microsoft.com/office/drawing/2014/main" id="{F275B92C-75DB-BC61-7D09-42029AFFBB92}"/>
              </a:ext>
            </a:extLst>
          </p:cNvPr>
          <p:cNvSpPr/>
          <p:nvPr/>
        </p:nvSpPr>
        <p:spPr>
          <a:xfrm>
            <a:off x="260156" y="2571749"/>
            <a:ext cx="2723172" cy="22889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00CC99"/>
                </a:highlight>
              </a:rPr>
              <a:t>1) Qué es / alcance</a:t>
            </a:r>
          </a:p>
          <a:p>
            <a:pPr algn="ctr"/>
            <a:br>
              <a:rPr lang="es-ES" dirty="0"/>
            </a:br>
            <a:r>
              <a:rPr lang="es-ES" sz="1300" dirty="0"/>
              <a:t>Programa UE (LIFE) que apoya a comunidades energéticas con </a:t>
            </a:r>
            <a:r>
              <a:rPr lang="es-ES" sz="1300" b="1" dirty="0"/>
              <a:t>45.000 €</a:t>
            </a:r>
            <a:r>
              <a:rPr lang="es-ES" sz="1300" dirty="0"/>
              <a:t> en </a:t>
            </a:r>
            <a:r>
              <a:rPr lang="es-ES" sz="1300" b="1" dirty="0" err="1"/>
              <a:t>lump</a:t>
            </a:r>
            <a:r>
              <a:rPr lang="es-ES" sz="1300" b="1" dirty="0"/>
              <a:t> sum</a:t>
            </a:r>
            <a:r>
              <a:rPr lang="es-ES" sz="1300" dirty="0"/>
              <a:t> para elaborar </a:t>
            </a:r>
            <a:r>
              <a:rPr lang="es-ES" sz="1300" b="1" dirty="0"/>
              <a:t>plan de negocio</a:t>
            </a:r>
            <a:r>
              <a:rPr lang="es-ES" sz="1300" dirty="0"/>
              <a:t> + </a:t>
            </a:r>
            <a:r>
              <a:rPr lang="es-ES" sz="1300" b="1" dirty="0"/>
              <a:t>capacitaciones</a:t>
            </a:r>
            <a:r>
              <a:rPr lang="es-ES" sz="1300" dirty="0"/>
              <a:t> y </a:t>
            </a:r>
            <a:r>
              <a:rPr lang="es-ES" sz="1300" b="1" dirty="0"/>
              <a:t>peer-</a:t>
            </a:r>
            <a:r>
              <a:rPr lang="es-ES" sz="1300" b="1" dirty="0" err="1"/>
              <a:t>to</a:t>
            </a:r>
            <a:r>
              <a:rPr lang="es-ES" sz="1300" b="1" dirty="0"/>
              <a:t>-peer</a:t>
            </a:r>
            <a:r>
              <a:rPr lang="es-ES" sz="1300" dirty="0"/>
              <a:t>,</a:t>
            </a:r>
            <a:r>
              <a:rPr lang="es-ES" sz="1300" b="1" dirty="0">
                <a:solidFill>
                  <a:srgbClr val="00CC99"/>
                </a:solidFill>
              </a:rPr>
              <a:t> </a:t>
            </a:r>
          </a:p>
          <a:p>
            <a:pPr algn="ctr"/>
            <a:r>
              <a:rPr lang="es-ES" sz="1300" b="1" dirty="0">
                <a:solidFill>
                  <a:srgbClr val="00CC99"/>
                </a:solidFill>
              </a:rPr>
              <a:t>2 convocatorias </a:t>
            </a:r>
            <a:r>
              <a:rPr lang="es-ES" sz="1300" dirty="0"/>
              <a:t>(2025 y 2026), cobertura en 29–31 países UE</a:t>
            </a:r>
            <a:endParaRPr lang="en-GB" sz="13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D61C35-B1D2-C514-467C-23A8CC384D01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E79B9B14-FEAC-DD7C-D148-BC698857CF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C423EA7F-F5B5-643C-8C8B-1B292668D329}"/>
              </a:ext>
            </a:extLst>
          </p:cNvPr>
          <p:cNvSpPr txBox="1"/>
          <p:nvPr/>
        </p:nvSpPr>
        <p:spPr>
          <a:xfrm>
            <a:off x="995216" y="348329"/>
            <a:ext cx="3562989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Facilities</a:t>
            </a:r>
            <a:r>
              <a:rPr lang="es-ES" sz="1600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Asistencia técnica</a:t>
            </a:r>
          </a:p>
          <a:p>
            <a:endParaRPr lang="es-E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675FD25-3B14-E209-F37F-8947CEF81823}"/>
              </a:ext>
            </a:extLst>
          </p:cNvPr>
          <p:cNvSpPr/>
          <p:nvPr/>
        </p:nvSpPr>
        <p:spPr>
          <a:xfrm>
            <a:off x="524801" y="282761"/>
            <a:ext cx="359229" cy="349929"/>
          </a:xfrm>
          <a:prstGeom prst="ellipse">
            <a:avLst/>
          </a:prstGeom>
          <a:solidFill>
            <a:srgbClr val="00CC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13347" name="Picture 6" descr="A logo with blue lines&#10;&#10;Description automatically generated">
            <a:extLst>
              <a:ext uri="{FF2B5EF4-FFF2-40B4-BE49-F238E27FC236}">
                <a16:creationId xmlns:a16="http://schemas.microsoft.com/office/drawing/2014/main" id="{27D892DB-BD28-8F87-A99B-D73B0031D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1496" y="877582"/>
            <a:ext cx="1883664" cy="1438814"/>
          </a:xfrm>
          <a:prstGeom prst="rect">
            <a:avLst/>
          </a:prstGeom>
        </p:spPr>
      </p:pic>
      <p:sp>
        <p:nvSpPr>
          <p:cNvPr id="13348" name="Rectangle: cantonades arrodonides 13347">
            <a:extLst>
              <a:ext uri="{FF2B5EF4-FFF2-40B4-BE49-F238E27FC236}">
                <a16:creationId xmlns:a16="http://schemas.microsoft.com/office/drawing/2014/main" id="{48CF954E-BA6E-063E-E9CD-19EDA50A8725}"/>
              </a:ext>
            </a:extLst>
          </p:cNvPr>
          <p:cNvSpPr/>
          <p:nvPr/>
        </p:nvSpPr>
        <p:spPr>
          <a:xfrm>
            <a:off x="3210414" y="2571746"/>
            <a:ext cx="2723172" cy="22889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00CC99"/>
                </a:highlight>
              </a:rPr>
              <a:t>2) Soporte / elegibilidad</a:t>
            </a:r>
          </a:p>
          <a:p>
            <a:pPr algn="ctr"/>
            <a:br>
              <a:rPr lang="es-ES" dirty="0">
                <a:highlight>
                  <a:srgbClr val="00CC99"/>
                </a:highlight>
              </a:rPr>
            </a:br>
            <a:r>
              <a:rPr lang="es-ES" sz="1300" dirty="0"/>
              <a:t>Financia estudios de viabilidad, trámites, análisis técnico-financiero y todo el </a:t>
            </a:r>
            <a:r>
              <a:rPr lang="es-ES" sz="1300" b="1" dirty="0" err="1">
                <a:solidFill>
                  <a:srgbClr val="00CC99"/>
                </a:solidFill>
              </a:rPr>
              <a:t>pre-desarrollo</a:t>
            </a:r>
            <a:r>
              <a:rPr lang="es-ES" sz="1300" dirty="0"/>
              <a:t> necesario para un </a:t>
            </a:r>
            <a:r>
              <a:rPr lang="es-ES" sz="1300" b="1" dirty="0" err="1"/>
              <a:t>business</a:t>
            </a:r>
            <a:r>
              <a:rPr lang="es-ES" sz="1300" b="1" dirty="0"/>
              <a:t> plan</a:t>
            </a:r>
            <a:r>
              <a:rPr lang="es-ES" sz="1300" dirty="0"/>
              <a:t>; solo para </a:t>
            </a:r>
            <a:r>
              <a:rPr lang="es-ES" sz="1300" b="1" dirty="0" err="1"/>
              <a:t>energy</a:t>
            </a:r>
            <a:r>
              <a:rPr lang="es-ES" sz="1300" b="1" dirty="0"/>
              <a:t> </a:t>
            </a:r>
            <a:r>
              <a:rPr lang="es-ES" sz="1300" b="1" dirty="0" err="1"/>
              <a:t>communities</a:t>
            </a:r>
            <a:r>
              <a:rPr lang="es-ES" sz="1300" dirty="0"/>
              <a:t> que pasen el </a:t>
            </a:r>
            <a:r>
              <a:rPr lang="es-ES" sz="1300" b="1" dirty="0" err="1"/>
              <a:t>self-check</a:t>
            </a:r>
            <a:r>
              <a:rPr lang="es-ES" sz="1300" dirty="0"/>
              <a:t> de elegibilidad.</a:t>
            </a:r>
            <a:endParaRPr lang="en-GB" sz="1300" dirty="0"/>
          </a:p>
        </p:txBody>
      </p:sp>
      <p:pic>
        <p:nvPicPr>
          <p:cNvPr id="13350" name="Imatge 13349">
            <a:extLst>
              <a:ext uri="{FF2B5EF4-FFF2-40B4-BE49-F238E27FC236}">
                <a16:creationId xmlns:a16="http://schemas.microsoft.com/office/drawing/2014/main" id="{3DD92FBD-C2E2-896B-FF96-2320F3012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798" y="523292"/>
            <a:ext cx="3376706" cy="1871427"/>
          </a:xfrm>
          <a:prstGeom prst="rect">
            <a:avLst/>
          </a:prstGeom>
        </p:spPr>
      </p:pic>
      <p:sp>
        <p:nvSpPr>
          <p:cNvPr id="13351" name="Rectangle: cantonades arrodonides 13350">
            <a:extLst>
              <a:ext uri="{FF2B5EF4-FFF2-40B4-BE49-F238E27FC236}">
                <a16:creationId xmlns:a16="http://schemas.microsoft.com/office/drawing/2014/main" id="{486B4466-5EED-B83C-59E9-D2E1E5065AF1}"/>
              </a:ext>
            </a:extLst>
          </p:cNvPr>
          <p:cNvSpPr/>
          <p:nvPr/>
        </p:nvSpPr>
        <p:spPr>
          <a:xfrm>
            <a:off x="6160672" y="2571746"/>
            <a:ext cx="2723172" cy="22889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00CC99"/>
                </a:highlight>
              </a:rPr>
              <a:t>3) Cómo os ayuda (CV)</a:t>
            </a:r>
          </a:p>
          <a:p>
            <a:pPr algn="ctr"/>
            <a:br>
              <a:rPr lang="es-ES" sz="1300" dirty="0">
                <a:highlight>
                  <a:srgbClr val="00CC99"/>
                </a:highlight>
              </a:rPr>
            </a:br>
            <a:r>
              <a:rPr lang="es-ES" sz="1300" dirty="0"/>
              <a:t>Si vuestra CEL está </a:t>
            </a:r>
            <a:r>
              <a:rPr lang="es-ES" sz="1300" b="1" dirty="0">
                <a:solidFill>
                  <a:srgbClr val="00CC99"/>
                </a:solidFill>
              </a:rPr>
              <a:t>arrancando o queréis escalar</a:t>
            </a:r>
            <a:r>
              <a:rPr lang="es-ES" sz="1300" dirty="0"/>
              <a:t>, este </a:t>
            </a:r>
            <a:r>
              <a:rPr lang="es-ES" sz="1300" dirty="0" err="1"/>
              <a:t>grant</a:t>
            </a:r>
            <a:r>
              <a:rPr lang="es-ES" sz="1300" dirty="0"/>
              <a:t> os cubre el </a:t>
            </a:r>
            <a:r>
              <a:rPr lang="es-ES" sz="1300" b="1" dirty="0"/>
              <a:t>trabajo previo</a:t>
            </a:r>
            <a:r>
              <a:rPr lang="es-ES" sz="1300" dirty="0"/>
              <a:t> para presentaros luego a banca, subvenciones o inversión (y entrar en su programa de </a:t>
            </a:r>
            <a:r>
              <a:rPr lang="es-ES" sz="1300" b="1" dirty="0" err="1"/>
              <a:t>capacity</a:t>
            </a:r>
            <a:r>
              <a:rPr lang="es-ES" sz="1300" b="1" dirty="0"/>
              <a:t> </a:t>
            </a:r>
            <a:r>
              <a:rPr lang="es-ES" sz="1300" b="1" dirty="0" err="1"/>
              <a:t>building</a:t>
            </a:r>
            <a:r>
              <a:rPr lang="es-ES" sz="1300" dirty="0"/>
              <a:t>)</a:t>
            </a:r>
            <a:endParaRPr lang="en-GB" sz="1300" dirty="0"/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6">
            <p14:nvContentPartPr>
              <p14:cNvPr id="13354" name="Tinta 13353">
                <a:extLst>
                  <a:ext uri="{FF2B5EF4-FFF2-40B4-BE49-F238E27FC236}">
                    <a16:creationId xmlns:a16="http://schemas.microsoft.com/office/drawing/2014/main" id="{E124A090-BB9B-7FFE-8D39-43D415C2B675}"/>
                  </a:ext>
                </a:extLst>
              </p14:cNvPr>
              <p14:cNvContentPartPr/>
              <p14:nvPr/>
            </p14:nvContentPartPr>
            <p14:xfrm>
              <a:off x="4302283" y="4334580"/>
              <a:ext cx="941040" cy="279720"/>
            </p14:xfrm>
          </p:contentPart>
        </mc:Choice>
        <mc:Fallback>
          <p:pic>
            <p:nvPicPr>
              <p:cNvPr id="13354" name="Tinta 13353">
                <a:extLst>
                  <a:ext uri="{FF2B5EF4-FFF2-40B4-BE49-F238E27FC236}">
                    <a16:creationId xmlns:a16="http://schemas.microsoft.com/office/drawing/2014/main" id="{E124A090-BB9B-7FFE-8D39-43D415C2B67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93643" y="4325940"/>
                <a:ext cx="95868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8">
            <p14:nvContentPartPr>
              <p14:cNvPr id="13355" name="Tinta 13354">
                <a:extLst>
                  <a:ext uri="{FF2B5EF4-FFF2-40B4-BE49-F238E27FC236}">
                    <a16:creationId xmlns:a16="http://schemas.microsoft.com/office/drawing/2014/main" id="{31C2D969-42FB-CB42-0B3D-71208EDD2AA4}"/>
                  </a:ext>
                </a:extLst>
              </p14:cNvPr>
              <p14:cNvContentPartPr/>
              <p14:nvPr/>
            </p14:nvContentPartPr>
            <p14:xfrm>
              <a:off x="5208403" y="2399580"/>
              <a:ext cx="1064160" cy="2120760"/>
            </p14:xfrm>
          </p:contentPart>
        </mc:Choice>
        <mc:Fallback>
          <p:pic>
            <p:nvPicPr>
              <p:cNvPr id="13355" name="Tinta 13354">
                <a:extLst>
                  <a:ext uri="{FF2B5EF4-FFF2-40B4-BE49-F238E27FC236}">
                    <a16:creationId xmlns:a16="http://schemas.microsoft.com/office/drawing/2014/main" id="{31C2D969-42FB-CB42-0B3D-71208EDD2AA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99763" y="2390580"/>
                <a:ext cx="1081800" cy="21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0">
            <p14:nvContentPartPr>
              <p14:cNvPr id="13356" name="Tinta 13355">
                <a:extLst>
                  <a:ext uri="{FF2B5EF4-FFF2-40B4-BE49-F238E27FC236}">
                    <a16:creationId xmlns:a16="http://schemas.microsoft.com/office/drawing/2014/main" id="{D0F547C8-B798-E769-B974-106E3AED9312}"/>
                  </a:ext>
                </a:extLst>
              </p14:cNvPr>
              <p14:cNvContentPartPr/>
              <p14:nvPr/>
            </p14:nvContentPartPr>
            <p14:xfrm>
              <a:off x="5241163" y="2350620"/>
              <a:ext cx="958680" cy="2221560"/>
            </p14:xfrm>
          </p:contentPart>
        </mc:Choice>
        <mc:Fallback>
          <p:pic>
            <p:nvPicPr>
              <p:cNvPr id="13356" name="Tinta 13355">
                <a:extLst>
                  <a:ext uri="{FF2B5EF4-FFF2-40B4-BE49-F238E27FC236}">
                    <a16:creationId xmlns:a16="http://schemas.microsoft.com/office/drawing/2014/main" id="{D0F547C8-B798-E769-B974-106E3AED931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32523" y="2341980"/>
                <a:ext cx="976320" cy="223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2">
            <p14:nvContentPartPr>
              <p14:cNvPr id="13357" name="Tinta 13356">
                <a:extLst>
                  <a:ext uri="{FF2B5EF4-FFF2-40B4-BE49-F238E27FC236}">
                    <a16:creationId xmlns:a16="http://schemas.microsoft.com/office/drawing/2014/main" id="{C6503042-223C-0F85-9D40-D88B1FE82871}"/>
                  </a:ext>
                </a:extLst>
              </p14:cNvPr>
              <p14:cNvContentPartPr/>
              <p14:nvPr/>
            </p14:nvContentPartPr>
            <p14:xfrm>
              <a:off x="5754883" y="831420"/>
              <a:ext cx="600120" cy="329760"/>
            </p14:xfrm>
          </p:contentPart>
        </mc:Choice>
        <mc:Fallback>
          <p:pic>
            <p:nvPicPr>
              <p:cNvPr id="13357" name="Tinta 13356">
                <a:extLst>
                  <a:ext uri="{FF2B5EF4-FFF2-40B4-BE49-F238E27FC236}">
                    <a16:creationId xmlns:a16="http://schemas.microsoft.com/office/drawing/2014/main" id="{C6503042-223C-0F85-9D40-D88B1FE8287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46243" y="822420"/>
                <a:ext cx="617760" cy="34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4">
            <p14:nvContentPartPr>
              <p14:cNvPr id="13359" name="Tinta 13358">
                <a:extLst>
                  <a:ext uri="{FF2B5EF4-FFF2-40B4-BE49-F238E27FC236}">
                    <a16:creationId xmlns:a16="http://schemas.microsoft.com/office/drawing/2014/main" id="{43E030CD-F71F-7F3B-F0BD-2434E91B8020}"/>
                  </a:ext>
                </a:extLst>
              </p14:cNvPr>
              <p14:cNvContentPartPr/>
              <p14:nvPr/>
            </p14:nvContentPartPr>
            <p14:xfrm>
              <a:off x="6016963" y="1403820"/>
              <a:ext cx="489960" cy="8640"/>
            </p14:xfrm>
          </p:contentPart>
        </mc:Choice>
        <mc:Fallback>
          <p:pic>
            <p:nvPicPr>
              <p:cNvPr id="13359" name="Tinta 13358">
                <a:extLst>
                  <a:ext uri="{FF2B5EF4-FFF2-40B4-BE49-F238E27FC236}">
                    <a16:creationId xmlns:a16="http://schemas.microsoft.com/office/drawing/2014/main" id="{43E030CD-F71F-7F3B-F0BD-2434E91B802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008323" y="1394820"/>
                <a:ext cx="50760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6">
            <p14:nvContentPartPr>
              <p14:cNvPr id="13360" name="Tinta 13359">
                <a:extLst>
                  <a:ext uri="{FF2B5EF4-FFF2-40B4-BE49-F238E27FC236}">
                    <a16:creationId xmlns:a16="http://schemas.microsoft.com/office/drawing/2014/main" id="{90182A9B-2B31-0F88-6EA7-3DF31B2F5516}"/>
                  </a:ext>
                </a:extLst>
              </p14:cNvPr>
              <p14:cNvContentPartPr/>
              <p14:nvPr/>
            </p14:nvContentPartPr>
            <p14:xfrm>
              <a:off x="6302803" y="1771380"/>
              <a:ext cx="244440" cy="360"/>
            </p14:xfrm>
          </p:contentPart>
        </mc:Choice>
        <mc:Fallback>
          <p:pic>
            <p:nvPicPr>
              <p:cNvPr id="13360" name="Tinta 13359">
                <a:extLst>
                  <a:ext uri="{FF2B5EF4-FFF2-40B4-BE49-F238E27FC236}">
                    <a16:creationId xmlns:a16="http://schemas.microsoft.com/office/drawing/2014/main" id="{90182A9B-2B31-0F88-6EA7-3DF31B2F551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293803" y="1762740"/>
                <a:ext cx="2620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8">
            <p14:nvContentPartPr>
              <p14:cNvPr id="13362" name="Tinta 13361">
                <a:extLst>
                  <a:ext uri="{FF2B5EF4-FFF2-40B4-BE49-F238E27FC236}">
                    <a16:creationId xmlns:a16="http://schemas.microsoft.com/office/drawing/2014/main" id="{2101D170-6722-9C88-6C7C-F5774A350771}"/>
                  </a:ext>
                </a:extLst>
              </p14:cNvPr>
              <p14:cNvContentPartPr/>
              <p14:nvPr/>
            </p14:nvContentPartPr>
            <p14:xfrm>
              <a:off x="4555363" y="1869300"/>
              <a:ext cx="294480" cy="8280"/>
            </p14:xfrm>
          </p:contentPart>
        </mc:Choice>
        <mc:Fallback>
          <p:pic>
            <p:nvPicPr>
              <p:cNvPr id="13362" name="Tinta 13361">
                <a:extLst>
                  <a:ext uri="{FF2B5EF4-FFF2-40B4-BE49-F238E27FC236}">
                    <a16:creationId xmlns:a16="http://schemas.microsoft.com/office/drawing/2014/main" id="{2101D170-6722-9C88-6C7C-F5774A35077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546363" y="1860660"/>
                <a:ext cx="31212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0">
            <p14:nvContentPartPr>
              <p14:cNvPr id="13363" name="Tinta 13362">
                <a:extLst>
                  <a:ext uri="{FF2B5EF4-FFF2-40B4-BE49-F238E27FC236}">
                    <a16:creationId xmlns:a16="http://schemas.microsoft.com/office/drawing/2014/main" id="{8E8501C9-9D09-D8C5-5DBE-77C66C899285}"/>
                  </a:ext>
                </a:extLst>
              </p14:cNvPr>
              <p14:cNvContentPartPr/>
              <p14:nvPr/>
            </p14:nvContentPartPr>
            <p14:xfrm>
              <a:off x="6416923" y="2122740"/>
              <a:ext cx="423720" cy="360"/>
            </p14:xfrm>
          </p:contentPart>
        </mc:Choice>
        <mc:Fallback>
          <p:pic>
            <p:nvPicPr>
              <p:cNvPr id="13363" name="Tinta 13362">
                <a:extLst>
                  <a:ext uri="{FF2B5EF4-FFF2-40B4-BE49-F238E27FC236}">
                    <a16:creationId xmlns:a16="http://schemas.microsoft.com/office/drawing/2014/main" id="{8E8501C9-9D09-D8C5-5DBE-77C66C89928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408283" y="2113740"/>
                <a:ext cx="4413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2">
            <p14:nvContentPartPr>
              <p14:cNvPr id="13365" name="Tinta 13364">
                <a:extLst>
                  <a:ext uri="{FF2B5EF4-FFF2-40B4-BE49-F238E27FC236}">
                    <a16:creationId xmlns:a16="http://schemas.microsoft.com/office/drawing/2014/main" id="{3B61C9C4-F225-462B-9DD7-016CF9391A2A}"/>
                  </a:ext>
                </a:extLst>
              </p14:cNvPr>
              <p14:cNvContentPartPr/>
              <p14:nvPr/>
            </p14:nvContentPartPr>
            <p14:xfrm>
              <a:off x="4743283" y="2228580"/>
              <a:ext cx="915120" cy="8640"/>
            </p14:xfrm>
          </p:contentPart>
        </mc:Choice>
        <mc:Fallback>
          <p:pic>
            <p:nvPicPr>
              <p:cNvPr id="13365" name="Tinta 13364">
                <a:extLst>
                  <a:ext uri="{FF2B5EF4-FFF2-40B4-BE49-F238E27FC236}">
                    <a16:creationId xmlns:a16="http://schemas.microsoft.com/office/drawing/2014/main" id="{3B61C9C4-F225-462B-9DD7-016CF9391A2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734283" y="2219940"/>
                <a:ext cx="93276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4">
            <p14:nvContentPartPr>
              <p14:cNvPr id="13371" name="Tinta 13370">
                <a:extLst>
                  <a:ext uri="{FF2B5EF4-FFF2-40B4-BE49-F238E27FC236}">
                    <a16:creationId xmlns:a16="http://schemas.microsoft.com/office/drawing/2014/main" id="{48C692F2-D3B8-4339-3C0E-568AB21FC8E6}"/>
                  </a:ext>
                </a:extLst>
              </p14:cNvPr>
              <p14:cNvContentPartPr/>
              <p14:nvPr/>
            </p14:nvContentPartPr>
            <p14:xfrm>
              <a:off x="5812843" y="1110060"/>
              <a:ext cx="528120" cy="360"/>
            </p14:xfrm>
          </p:contentPart>
        </mc:Choice>
        <mc:Fallback>
          <p:pic>
            <p:nvPicPr>
              <p:cNvPr id="13371" name="Tinta 13370">
                <a:extLst>
                  <a:ext uri="{FF2B5EF4-FFF2-40B4-BE49-F238E27FC236}">
                    <a16:creationId xmlns:a16="http://schemas.microsoft.com/office/drawing/2014/main" id="{48C692F2-D3B8-4339-3C0E-568AB21FC8E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804203" y="1101060"/>
                <a:ext cx="54576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3374" name="QuadreDeText 13373">
            <a:extLst>
              <a:ext uri="{FF2B5EF4-FFF2-40B4-BE49-F238E27FC236}">
                <a16:creationId xmlns:a16="http://schemas.microsoft.com/office/drawing/2014/main" id="{48405FCD-B40A-531A-1A96-0625DEBBD02A}"/>
              </a:ext>
            </a:extLst>
          </p:cNvPr>
          <p:cNvSpPr txBox="1"/>
          <p:nvPr/>
        </p:nvSpPr>
        <p:spPr>
          <a:xfrm>
            <a:off x="7255292" y="1227657"/>
            <a:ext cx="15315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https://energycommunitiesfacility.eu/</a:t>
            </a:r>
          </a:p>
        </p:txBody>
      </p:sp>
    </p:spTree>
    <p:extLst>
      <p:ext uri="{BB962C8B-B14F-4D97-AF65-F5344CB8AC3E}">
        <p14:creationId xmlns:p14="http://schemas.microsoft.com/office/powerpoint/2010/main" val="2859767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509C4-4CFE-7A25-16DC-366EFE68D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: cantonades arrodonides 55">
            <a:extLst>
              <a:ext uri="{FF2B5EF4-FFF2-40B4-BE49-F238E27FC236}">
                <a16:creationId xmlns:a16="http://schemas.microsoft.com/office/drawing/2014/main" id="{9ECA5B04-2189-3FE2-CA2A-8483FB1E2E68}"/>
              </a:ext>
            </a:extLst>
          </p:cNvPr>
          <p:cNvSpPr/>
          <p:nvPr/>
        </p:nvSpPr>
        <p:spPr>
          <a:xfrm>
            <a:off x="260156" y="2571749"/>
            <a:ext cx="2723172" cy="22889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00CC99"/>
                </a:highlight>
              </a:rPr>
              <a:t>1) Qué es / alcance</a:t>
            </a:r>
          </a:p>
          <a:p>
            <a:pPr algn="ctr"/>
            <a:br>
              <a:rPr lang="es-ES" dirty="0"/>
            </a:br>
            <a:r>
              <a:rPr lang="es-ES" sz="1200" dirty="0"/>
              <a:t>Nueva iniciativa de la Comisión Europea: </a:t>
            </a:r>
            <a:r>
              <a:rPr lang="es-ES" sz="1200" b="1" dirty="0"/>
              <a:t>asistencia técnica directa</a:t>
            </a:r>
            <a:r>
              <a:rPr lang="es-ES" sz="1200" dirty="0"/>
              <a:t> a </a:t>
            </a:r>
            <a:r>
              <a:rPr lang="es-ES" sz="1200" b="1" dirty="0"/>
              <a:t>120</a:t>
            </a:r>
            <a:r>
              <a:rPr lang="es-ES" sz="1200" dirty="0"/>
              <a:t> iniciativas ciudadanas/energéticas en la UE + red, guías y </a:t>
            </a:r>
            <a:r>
              <a:rPr lang="es-ES" sz="1200" b="1" dirty="0"/>
              <a:t>conocimiento</a:t>
            </a:r>
            <a:r>
              <a:rPr lang="es-ES" sz="1200" dirty="0"/>
              <a:t>.</a:t>
            </a:r>
          </a:p>
          <a:p>
            <a:pPr algn="ctr"/>
            <a:r>
              <a:rPr lang="es-ES" sz="1300" dirty="0"/>
              <a:t>⚠️ </a:t>
            </a:r>
            <a:r>
              <a:rPr lang="es-ES" sz="1300" dirty="0">
                <a:solidFill>
                  <a:srgbClr val="FF0000"/>
                </a:solidFill>
              </a:rPr>
              <a:t>Esta iniciativa </a:t>
            </a:r>
            <a:r>
              <a:rPr lang="es-ES" sz="1300" b="1" dirty="0">
                <a:solidFill>
                  <a:srgbClr val="FF0000"/>
                </a:solidFill>
              </a:rPr>
              <a:t>no ofrece financiación</a:t>
            </a:r>
            <a:r>
              <a:rPr lang="es-ES" sz="1300" dirty="0">
                <a:solidFill>
                  <a:srgbClr val="FF0000"/>
                </a:solidFill>
              </a:rPr>
              <a:t>,</a:t>
            </a:r>
            <a:br>
              <a:rPr lang="es-ES" sz="1300" dirty="0">
                <a:solidFill>
                  <a:srgbClr val="FF0000"/>
                </a:solidFill>
              </a:rPr>
            </a:br>
            <a:r>
              <a:rPr lang="es-ES" sz="1300" dirty="0">
                <a:solidFill>
                  <a:srgbClr val="FF0000"/>
                </a:solidFill>
              </a:rPr>
              <a:t>sino </a:t>
            </a:r>
            <a:r>
              <a:rPr lang="es-ES" sz="1300" b="1" dirty="0">
                <a:solidFill>
                  <a:srgbClr val="FF0000"/>
                </a:solidFill>
              </a:rPr>
              <a:t>apoyo técnico gratuito</a:t>
            </a:r>
            <a:r>
              <a:rPr lang="es-ES" sz="1300" dirty="0">
                <a:solidFill>
                  <a:srgbClr val="FF0000"/>
                </a:solidFill>
              </a:rPr>
              <a:t>.</a:t>
            </a:r>
            <a:endParaRPr lang="en-GB" sz="1300" b="1" dirty="0">
              <a:solidFill>
                <a:srgbClr val="FF0000"/>
              </a:solidFill>
            </a:endParaRPr>
          </a:p>
          <a:p>
            <a:pPr algn="ctr"/>
            <a:endParaRPr lang="en-GB" sz="13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C64F05-1908-E418-20FB-E62D243C0A14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57A2334C-4A57-883A-CD36-294FA98706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461E270-71E0-538C-6899-5FEB585ED7A5}"/>
              </a:ext>
            </a:extLst>
          </p:cNvPr>
          <p:cNvSpPr txBox="1"/>
          <p:nvPr/>
        </p:nvSpPr>
        <p:spPr>
          <a:xfrm>
            <a:off x="995216" y="348329"/>
            <a:ext cx="3562989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Facilities</a:t>
            </a:r>
            <a:r>
              <a:rPr lang="es-ES" sz="1600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Asistencia técnica</a:t>
            </a:r>
          </a:p>
          <a:p>
            <a:endParaRPr lang="es-E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E38B92F-C767-6759-1682-0FDD00840FCE}"/>
              </a:ext>
            </a:extLst>
          </p:cNvPr>
          <p:cNvSpPr/>
          <p:nvPr/>
        </p:nvSpPr>
        <p:spPr>
          <a:xfrm>
            <a:off x="524801" y="282761"/>
            <a:ext cx="359229" cy="349929"/>
          </a:xfrm>
          <a:prstGeom prst="ellipse">
            <a:avLst/>
          </a:prstGeom>
          <a:solidFill>
            <a:srgbClr val="00CC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348" name="Rectangle: cantonades arrodonides 13347">
            <a:extLst>
              <a:ext uri="{FF2B5EF4-FFF2-40B4-BE49-F238E27FC236}">
                <a16:creationId xmlns:a16="http://schemas.microsoft.com/office/drawing/2014/main" id="{A004E2B8-1B74-21C3-0047-E18AE89DE84F}"/>
              </a:ext>
            </a:extLst>
          </p:cNvPr>
          <p:cNvSpPr/>
          <p:nvPr/>
        </p:nvSpPr>
        <p:spPr>
          <a:xfrm>
            <a:off x="3210414" y="2571746"/>
            <a:ext cx="2723172" cy="22889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00CC99"/>
                </a:highlight>
              </a:rPr>
              <a:t>2) Soporte / elegibilidad</a:t>
            </a:r>
          </a:p>
          <a:p>
            <a:pPr algn="ctr"/>
            <a:br>
              <a:rPr lang="es-ES" dirty="0">
                <a:highlight>
                  <a:srgbClr val="00CC99"/>
                </a:highlight>
              </a:rPr>
            </a:br>
            <a:r>
              <a:rPr lang="es-ES" dirty="0"/>
              <a:t>C</a:t>
            </a:r>
            <a:r>
              <a:rPr lang="es-ES" sz="1200" dirty="0"/>
              <a:t>onvocatorias de </a:t>
            </a:r>
            <a:r>
              <a:rPr lang="es-ES" sz="1200" b="1" i="1" dirty="0" err="1"/>
              <a:t>Technical</a:t>
            </a:r>
            <a:r>
              <a:rPr lang="es-ES" sz="1200" b="1" i="1" dirty="0"/>
              <a:t> </a:t>
            </a:r>
            <a:r>
              <a:rPr lang="es-ES" sz="1200" b="1" i="1" dirty="0" err="1"/>
              <a:t>Assistance</a:t>
            </a:r>
            <a:r>
              <a:rPr lang="es-ES" sz="1200" dirty="0"/>
              <a:t> para proyectos ciudadanos (incluye comunidades energéticas): </a:t>
            </a:r>
            <a:r>
              <a:rPr lang="es-ES" sz="1200" b="1" dirty="0">
                <a:solidFill>
                  <a:srgbClr val="00CC99"/>
                </a:solidFill>
              </a:rPr>
              <a:t>tutorías, resolución de barreras </a:t>
            </a:r>
            <a:r>
              <a:rPr lang="es-ES" sz="1200" b="1" dirty="0" err="1">
                <a:solidFill>
                  <a:srgbClr val="00CC99"/>
                </a:solidFill>
              </a:rPr>
              <a:t>reg</a:t>
            </a:r>
            <a:r>
              <a:rPr lang="es-ES" sz="1200" b="1" dirty="0">
                <a:solidFill>
                  <a:srgbClr val="00CC99"/>
                </a:solidFill>
              </a:rPr>
              <a:t>/financieras, talleres, p2p y recursos prácticos</a:t>
            </a:r>
            <a:r>
              <a:rPr lang="es-ES" sz="1200" dirty="0"/>
              <a:t>.</a:t>
            </a:r>
            <a:endParaRPr lang="en-GB" sz="1300" dirty="0"/>
          </a:p>
        </p:txBody>
      </p:sp>
      <p:sp>
        <p:nvSpPr>
          <p:cNvPr id="13351" name="Rectangle: cantonades arrodonides 13350">
            <a:extLst>
              <a:ext uri="{FF2B5EF4-FFF2-40B4-BE49-F238E27FC236}">
                <a16:creationId xmlns:a16="http://schemas.microsoft.com/office/drawing/2014/main" id="{D8021093-8E42-93C1-3DBA-BFCAC9388747}"/>
              </a:ext>
            </a:extLst>
          </p:cNvPr>
          <p:cNvSpPr/>
          <p:nvPr/>
        </p:nvSpPr>
        <p:spPr>
          <a:xfrm>
            <a:off x="6160672" y="2571746"/>
            <a:ext cx="2723172" cy="22889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00CC99"/>
                </a:highlight>
              </a:rPr>
              <a:t>3) Cómo os ayuda (CV)</a:t>
            </a:r>
          </a:p>
          <a:p>
            <a:pPr algn="ctr"/>
            <a:br>
              <a:rPr lang="es-ES" sz="1300" dirty="0">
                <a:highlight>
                  <a:srgbClr val="00CC99"/>
                </a:highlight>
              </a:rPr>
            </a:br>
            <a:r>
              <a:rPr lang="es-ES" sz="1200" dirty="0"/>
              <a:t>Si tenéis dudas regulatorias, de diseño del proyecto o participación social, podéis </a:t>
            </a:r>
            <a:r>
              <a:rPr lang="es-ES" sz="1200" b="1" dirty="0"/>
              <a:t>solicitar TA</a:t>
            </a:r>
            <a:r>
              <a:rPr lang="es-ES" sz="1200" dirty="0"/>
              <a:t> para </a:t>
            </a:r>
            <a:r>
              <a:rPr lang="es-ES" sz="1200" b="1" dirty="0">
                <a:solidFill>
                  <a:srgbClr val="00CC99"/>
                </a:solidFill>
              </a:rPr>
              <a:t>madurar el proyecto sin coste y conectar con otras iniciativas</a:t>
            </a:r>
            <a:r>
              <a:rPr lang="es-ES" sz="1200" dirty="0"/>
              <a:t>. </a:t>
            </a: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0A255279-CAA4-D440-9849-5E70464E2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156" y="799428"/>
            <a:ext cx="4716670" cy="1591717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D914FDBD-70D3-A1D1-E693-40F9F65956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439" y="955246"/>
            <a:ext cx="3840405" cy="1491501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25835446-A774-1771-983E-22E027CA2F21}"/>
              </a:ext>
            </a:extLst>
          </p:cNvPr>
          <p:cNvSpPr txBox="1"/>
          <p:nvPr/>
        </p:nvSpPr>
        <p:spPr>
          <a:xfrm>
            <a:off x="1245600" y="72816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https://citizens-energy.ec.europa.eu/index_en</a:t>
            </a:r>
          </a:p>
        </p:txBody>
      </p:sp>
    </p:spTree>
    <p:extLst>
      <p:ext uri="{BB962C8B-B14F-4D97-AF65-F5344CB8AC3E}">
        <p14:creationId xmlns:p14="http://schemas.microsoft.com/office/powerpoint/2010/main" val="1222898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6EAA6-7751-242D-C4A0-2F0BFB03E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: cantonades arrodonides 55">
            <a:extLst>
              <a:ext uri="{FF2B5EF4-FFF2-40B4-BE49-F238E27FC236}">
                <a16:creationId xmlns:a16="http://schemas.microsoft.com/office/drawing/2014/main" id="{D5527B90-B5B3-C4D1-261A-58F9D689CF64}"/>
              </a:ext>
            </a:extLst>
          </p:cNvPr>
          <p:cNvSpPr/>
          <p:nvPr/>
        </p:nvSpPr>
        <p:spPr>
          <a:xfrm>
            <a:off x="260156" y="2571749"/>
            <a:ext cx="2723172" cy="22889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00CC99"/>
                </a:highlight>
              </a:rPr>
              <a:t>1) Qué es / alcance</a:t>
            </a:r>
          </a:p>
          <a:p>
            <a:pPr algn="ctr"/>
            <a:br>
              <a:rPr lang="es-ES" dirty="0"/>
            </a:br>
            <a:r>
              <a:rPr lang="es-ES" sz="1200" dirty="0"/>
              <a:t>Cooperativa </a:t>
            </a:r>
            <a:r>
              <a:rPr lang="es-ES" sz="1200" b="1" dirty="0"/>
              <a:t>de segundo grado</a:t>
            </a:r>
            <a:r>
              <a:rPr lang="es-ES" sz="1200" dirty="0"/>
              <a:t> sin ánimo de lucro (sede en Vic, Cataluña) que </a:t>
            </a:r>
            <a:r>
              <a:rPr lang="es-ES" sz="1200" b="1" dirty="0" err="1"/>
              <a:t>intercoopera</a:t>
            </a:r>
            <a:r>
              <a:rPr lang="es-ES" sz="1200" dirty="0"/>
              <a:t> para dotar a sus socias de </a:t>
            </a:r>
            <a:r>
              <a:rPr lang="es-ES" sz="1200" b="1" dirty="0"/>
              <a:t>herramientas y servicios</a:t>
            </a:r>
            <a:r>
              <a:rPr lang="es-ES" sz="1200" dirty="0"/>
              <a:t> en la transición energética.</a:t>
            </a:r>
            <a:r>
              <a:rPr lang="es-ES" sz="1300" dirty="0">
                <a:solidFill>
                  <a:srgbClr val="FF0000"/>
                </a:solidFill>
              </a:rPr>
              <a:t>.</a:t>
            </a:r>
            <a:endParaRPr lang="en-GB" sz="1300" b="1" dirty="0">
              <a:solidFill>
                <a:srgbClr val="FF0000"/>
              </a:solidFill>
            </a:endParaRPr>
          </a:p>
          <a:p>
            <a:pPr algn="ctr"/>
            <a:endParaRPr lang="en-GB" sz="13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64E0255-86BE-73BF-EF18-F70AC38CBF05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0E5111EC-A722-13D5-ED17-02E562EEE4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F9DB9617-2BF3-B176-84C8-2AAF35ACC8A6}"/>
              </a:ext>
            </a:extLst>
          </p:cNvPr>
          <p:cNvSpPr txBox="1"/>
          <p:nvPr/>
        </p:nvSpPr>
        <p:spPr>
          <a:xfrm>
            <a:off x="995216" y="348329"/>
            <a:ext cx="3562989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Facilities</a:t>
            </a:r>
            <a:r>
              <a:rPr lang="es-ES" sz="1600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Asistencia técnica</a:t>
            </a:r>
          </a:p>
          <a:p>
            <a:endParaRPr lang="es-E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2B2807D-16C1-41F8-DFEA-9DD2D731FC2A}"/>
              </a:ext>
            </a:extLst>
          </p:cNvPr>
          <p:cNvSpPr/>
          <p:nvPr/>
        </p:nvSpPr>
        <p:spPr>
          <a:xfrm>
            <a:off x="524801" y="282761"/>
            <a:ext cx="359229" cy="349929"/>
          </a:xfrm>
          <a:prstGeom prst="ellipse">
            <a:avLst/>
          </a:prstGeom>
          <a:solidFill>
            <a:srgbClr val="00CC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348" name="Rectangle: cantonades arrodonides 13347">
            <a:extLst>
              <a:ext uri="{FF2B5EF4-FFF2-40B4-BE49-F238E27FC236}">
                <a16:creationId xmlns:a16="http://schemas.microsoft.com/office/drawing/2014/main" id="{2B7D05B3-9E8D-34DD-19FD-C1AB57A4ABB4}"/>
              </a:ext>
            </a:extLst>
          </p:cNvPr>
          <p:cNvSpPr/>
          <p:nvPr/>
        </p:nvSpPr>
        <p:spPr>
          <a:xfrm>
            <a:off x="3210414" y="2571746"/>
            <a:ext cx="2723172" cy="22889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00CC99"/>
                </a:highlight>
              </a:rPr>
              <a:t>2) Soporte / elegibilidad</a:t>
            </a:r>
          </a:p>
          <a:p>
            <a:pPr algn="ctr"/>
            <a:br>
              <a:rPr lang="es-ES" dirty="0">
                <a:highlight>
                  <a:srgbClr val="00CC99"/>
                </a:highlight>
              </a:rPr>
            </a:br>
            <a:r>
              <a:rPr lang="es-ES" dirty="0"/>
              <a:t>Ofrece </a:t>
            </a:r>
            <a:r>
              <a:rPr lang="es-ES" b="1" dirty="0"/>
              <a:t>servicios de gestión y técnicos</a:t>
            </a:r>
            <a:r>
              <a:rPr lang="es-ES" dirty="0"/>
              <a:t> (p. ej., apoyo </a:t>
            </a:r>
            <a:r>
              <a:rPr lang="es-ES" dirty="0" err="1"/>
              <a:t>admin</a:t>
            </a:r>
            <a:r>
              <a:rPr lang="es-ES" dirty="0"/>
              <a:t>/contable, trámites, servicios incluidos en subvenciones OTC) a </a:t>
            </a:r>
            <a:r>
              <a:rPr lang="es-ES" b="1" dirty="0">
                <a:solidFill>
                  <a:srgbClr val="00CC99"/>
                </a:solidFill>
              </a:rPr>
              <a:t>cooperativas/comunidades miembro</a:t>
            </a:r>
            <a:r>
              <a:rPr lang="es-ES" dirty="0"/>
              <a:t>.</a:t>
            </a:r>
            <a:endParaRPr lang="en-GB" sz="1300" dirty="0"/>
          </a:p>
        </p:txBody>
      </p:sp>
      <p:sp>
        <p:nvSpPr>
          <p:cNvPr id="13351" name="Rectangle: cantonades arrodonides 13350">
            <a:extLst>
              <a:ext uri="{FF2B5EF4-FFF2-40B4-BE49-F238E27FC236}">
                <a16:creationId xmlns:a16="http://schemas.microsoft.com/office/drawing/2014/main" id="{8924EDF7-B436-8019-3EB3-41E1DD4F5159}"/>
              </a:ext>
            </a:extLst>
          </p:cNvPr>
          <p:cNvSpPr/>
          <p:nvPr/>
        </p:nvSpPr>
        <p:spPr>
          <a:xfrm>
            <a:off x="6160672" y="2571746"/>
            <a:ext cx="2723172" cy="22889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00CC99"/>
                </a:highlight>
              </a:rPr>
              <a:t>3) Cómo os ayuda (CV)</a:t>
            </a:r>
          </a:p>
          <a:p>
            <a:pPr algn="ctr"/>
            <a:br>
              <a:rPr lang="es-ES" sz="1300" dirty="0">
                <a:highlight>
                  <a:srgbClr val="00CC99"/>
                </a:highlight>
              </a:rPr>
            </a:br>
            <a:r>
              <a:rPr lang="es-ES" sz="1200" dirty="0"/>
              <a:t>Modelo replicable: una </a:t>
            </a:r>
            <a:r>
              <a:rPr lang="es-ES" sz="1200" b="1" dirty="0"/>
              <a:t>cooperativa de 2º grado</a:t>
            </a:r>
            <a:r>
              <a:rPr lang="es-ES" sz="1200" dirty="0"/>
              <a:t> que centraliza servicios para CEL locales, abarata costes, profesionaliza y acelera proyectos (podría impulsarse por federaciones/ayuntamientos).</a:t>
            </a:r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FF913A74-F5BE-4665-CCDC-329BAE82ED72}"/>
              </a:ext>
            </a:extLst>
          </p:cNvPr>
          <p:cNvSpPr txBox="1"/>
          <p:nvPr/>
        </p:nvSpPr>
        <p:spPr>
          <a:xfrm>
            <a:off x="1245600" y="72816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https://www.oecoop.coop/inici</a:t>
            </a:r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9924859C-8B6A-5979-F77C-A760B4C4B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" y="1105107"/>
            <a:ext cx="5707938" cy="1310168"/>
          </a:xfrm>
          <a:prstGeom prst="rect">
            <a:avLst/>
          </a:prstGeom>
        </p:spPr>
      </p:pic>
      <p:pic>
        <p:nvPicPr>
          <p:cNvPr id="10" name="Imatge 9">
            <a:extLst>
              <a:ext uri="{FF2B5EF4-FFF2-40B4-BE49-F238E27FC236}">
                <a16:creationId xmlns:a16="http://schemas.microsoft.com/office/drawing/2014/main" id="{127412D0-6E08-BADA-981B-5810D9F83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5001" y="218711"/>
            <a:ext cx="1957170" cy="1927441"/>
          </a:xfrm>
          <a:prstGeom prst="rect">
            <a:avLst/>
          </a:prstGeom>
        </p:spPr>
      </p:pic>
      <p:pic>
        <p:nvPicPr>
          <p:cNvPr id="12" name="Imatge 11">
            <a:extLst>
              <a:ext uri="{FF2B5EF4-FFF2-40B4-BE49-F238E27FC236}">
                <a16:creationId xmlns:a16="http://schemas.microsoft.com/office/drawing/2014/main" id="{6DCECA20-873E-769D-E85A-FAFD0A295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2171" y="674428"/>
            <a:ext cx="1957169" cy="185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9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014B6-505C-FDA1-FACB-8856EDF8A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: cantonades arrodonides 55">
            <a:extLst>
              <a:ext uri="{FF2B5EF4-FFF2-40B4-BE49-F238E27FC236}">
                <a16:creationId xmlns:a16="http://schemas.microsoft.com/office/drawing/2014/main" id="{4B5936BE-086F-0737-057D-14FB484DBDEE}"/>
              </a:ext>
            </a:extLst>
          </p:cNvPr>
          <p:cNvSpPr/>
          <p:nvPr/>
        </p:nvSpPr>
        <p:spPr>
          <a:xfrm>
            <a:off x="260156" y="2571749"/>
            <a:ext cx="2723172" cy="22889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00CC99"/>
                </a:highlight>
              </a:rPr>
              <a:t>1) Qué es / alcance</a:t>
            </a:r>
          </a:p>
          <a:p>
            <a:pPr algn="ctr"/>
            <a:br>
              <a:rPr lang="es-ES" dirty="0"/>
            </a:br>
            <a:r>
              <a:rPr lang="es-ES" dirty="0"/>
              <a:t>Federación europea de cooperativas de energía: </a:t>
            </a:r>
            <a:r>
              <a:rPr lang="es-ES" b="1" dirty="0"/>
              <a:t>incidencia</a:t>
            </a:r>
            <a:r>
              <a:rPr lang="es-ES" dirty="0"/>
              <a:t>, </a:t>
            </a:r>
            <a:r>
              <a:rPr lang="es-ES" b="1" dirty="0"/>
              <a:t>análisis</a:t>
            </a:r>
            <a:r>
              <a:rPr lang="es-ES" dirty="0"/>
              <a:t> y recursos para comunidades energéticas en toda la UE.</a:t>
            </a:r>
            <a:endParaRPr lang="en-GB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842FB83-2807-1EDF-227A-4CFEF80CF6D1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8F8DCA4C-E2E2-5CEB-52DC-1C416FEC91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84F58CA1-ACE5-1682-3689-304E6AD10480}"/>
              </a:ext>
            </a:extLst>
          </p:cNvPr>
          <p:cNvSpPr txBox="1"/>
          <p:nvPr/>
        </p:nvSpPr>
        <p:spPr>
          <a:xfrm>
            <a:off x="995216" y="348329"/>
            <a:ext cx="3562989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Facilities</a:t>
            </a:r>
            <a:r>
              <a:rPr lang="es-ES" sz="1600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Asistencia técnica</a:t>
            </a:r>
          </a:p>
          <a:p>
            <a:endParaRPr lang="es-E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04C0C3A-D7EF-B07C-BA24-788146279ECC}"/>
              </a:ext>
            </a:extLst>
          </p:cNvPr>
          <p:cNvSpPr/>
          <p:nvPr/>
        </p:nvSpPr>
        <p:spPr>
          <a:xfrm>
            <a:off x="524801" y="282761"/>
            <a:ext cx="359229" cy="349929"/>
          </a:xfrm>
          <a:prstGeom prst="ellipse">
            <a:avLst/>
          </a:prstGeom>
          <a:solidFill>
            <a:srgbClr val="00CC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348" name="Rectangle: cantonades arrodonides 13347">
            <a:extLst>
              <a:ext uri="{FF2B5EF4-FFF2-40B4-BE49-F238E27FC236}">
                <a16:creationId xmlns:a16="http://schemas.microsoft.com/office/drawing/2014/main" id="{EB6AE5BC-6E4C-8676-E560-C444E9D2DA78}"/>
              </a:ext>
            </a:extLst>
          </p:cNvPr>
          <p:cNvSpPr/>
          <p:nvPr/>
        </p:nvSpPr>
        <p:spPr>
          <a:xfrm>
            <a:off x="3210414" y="2571746"/>
            <a:ext cx="2723172" cy="22889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00CC99"/>
                </a:highlight>
              </a:rPr>
              <a:t>2) Soporte / elegibilidad</a:t>
            </a:r>
          </a:p>
          <a:p>
            <a:pPr algn="ctr"/>
            <a:br>
              <a:rPr lang="es-ES" dirty="0">
                <a:highlight>
                  <a:srgbClr val="00CC99"/>
                </a:highlight>
              </a:rPr>
            </a:br>
            <a:r>
              <a:rPr lang="es-ES" sz="1300" dirty="0"/>
              <a:t>Dispone del </a:t>
            </a:r>
            <a:r>
              <a:rPr lang="es-ES" sz="1300" b="1" dirty="0" err="1"/>
              <a:t>Financing</a:t>
            </a:r>
            <a:r>
              <a:rPr lang="es-ES" sz="1300" b="1" dirty="0"/>
              <a:t> </a:t>
            </a:r>
            <a:r>
              <a:rPr lang="es-ES" sz="1300" b="1" dirty="0" err="1"/>
              <a:t>Tracker</a:t>
            </a:r>
            <a:r>
              <a:rPr lang="es-ES" sz="1300" dirty="0"/>
              <a:t> que mapea cómo se usan </a:t>
            </a:r>
            <a:r>
              <a:rPr lang="es-ES" sz="1300" b="1" dirty="0"/>
              <a:t>RRF/</a:t>
            </a:r>
            <a:r>
              <a:rPr lang="es-ES" sz="1300" b="1" dirty="0" err="1"/>
              <a:t>NextGen</a:t>
            </a:r>
            <a:r>
              <a:rPr lang="es-ES" sz="1300" dirty="0"/>
              <a:t>, </a:t>
            </a:r>
            <a:r>
              <a:rPr lang="es-ES" sz="1300" b="1" dirty="0"/>
              <a:t>Fondos de Cohesión y Desarrollo Regional</a:t>
            </a:r>
            <a:r>
              <a:rPr lang="es-ES" sz="1300" dirty="0"/>
              <a:t> y </a:t>
            </a:r>
            <a:r>
              <a:rPr lang="es-ES" sz="1300" b="1" dirty="0" err="1"/>
              <a:t>Modernisation</a:t>
            </a:r>
            <a:r>
              <a:rPr lang="es-ES" sz="1300" b="1" dirty="0"/>
              <a:t> </a:t>
            </a:r>
            <a:r>
              <a:rPr lang="es-ES" sz="1300" b="1" dirty="0" err="1"/>
              <a:t>Fund</a:t>
            </a:r>
            <a:r>
              <a:rPr lang="es-ES" sz="1300" dirty="0"/>
              <a:t> para apoyar comunidades por país; también </a:t>
            </a:r>
            <a:r>
              <a:rPr lang="es-ES" sz="1300" b="1" dirty="0"/>
              <a:t>briefings</a:t>
            </a:r>
            <a:r>
              <a:rPr lang="es-ES" sz="1300" dirty="0"/>
              <a:t> y guías para autoridades.</a:t>
            </a:r>
            <a:endParaRPr lang="en-GB" sz="1300" dirty="0"/>
          </a:p>
        </p:txBody>
      </p:sp>
      <p:sp>
        <p:nvSpPr>
          <p:cNvPr id="13351" name="Rectangle: cantonades arrodonides 13350">
            <a:extLst>
              <a:ext uri="{FF2B5EF4-FFF2-40B4-BE49-F238E27FC236}">
                <a16:creationId xmlns:a16="http://schemas.microsoft.com/office/drawing/2014/main" id="{19158CF9-0C18-49F7-94E7-E29A965B976C}"/>
              </a:ext>
            </a:extLst>
          </p:cNvPr>
          <p:cNvSpPr/>
          <p:nvPr/>
        </p:nvSpPr>
        <p:spPr>
          <a:xfrm>
            <a:off x="6160672" y="2571746"/>
            <a:ext cx="2723172" cy="22889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00CC99"/>
                </a:highlight>
              </a:rPr>
              <a:t>3) Cómo os ayuda (CV)</a:t>
            </a:r>
          </a:p>
          <a:p>
            <a:pPr algn="ctr"/>
            <a:br>
              <a:rPr lang="es-ES" dirty="0">
                <a:highlight>
                  <a:srgbClr val="00CC99"/>
                </a:highlight>
              </a:rPr>
            </a:br>
            <a:r>
              <a:rPr lang="es-ES" dirty="0"/>
              <a:t>Entender </a:t>
            </a:r>
            <a:r>
              <a:rPr lang="es-ES" b="1" dirty="0"/>
              <a:t>criterios</a:t>
            </a:r>
            <a:r>
              <a:rPr lang="es-ES" dirty="0"/>
              <a:t> y preparar </a:t>
            </a:r>
            <a:r>
              <a:rPr lang="es-ES" b="1" dirty="0"/>
              <a:t>propuestas</a:t>
            </a:r>
            <a:r>
              <a:rPr lang="es-ES" dirty="0"/>
              <a:t> alineadas con fondos públicos europeos.</a:t>
            </a:r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4835B153-7969-E233-3F8F-EA327F4BA526}"/>
              </a:ext>
            </a:extLst>
          </p:cNvPr>
          <p:cNvSpPr txBox="1"/>
          <p:nvPr/>
        </p:nvSpPr>
        <p:spPr>
          <a:xfrm>
            <a:off x="5236258" y="80046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https://www.rescoop.eu/services</a:t>
            </a: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94B54903-B421-60B3-A21C-1DC02AEE0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01" y="836334"/>
            <a:ext cx="4572001" cy="1693676"/>
          </a:xfrm>
          <a:prstGeom prst="rect">
            <a:avLst/>
          </a:prstGeom>
        </p:spPr>
      </p:pic>
      <p:pic>
        <p:nvPicPr>
          <p:cNvPr id="8" name="Imatge 7">
            <a:extLst>
              <a:ext uri="{FF2B5EF4-FFF2-40B4-BE49-F238E27FC236}">
                <a16:creationId xmlns:a16="http://schemas.microsoft.com/office/drawing/2014/main" id="{DFE241A7-325C-1A48-A342-774654C0A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7987" y="1130705"/>
            <a:ext cx="3411211" cy="139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53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0B24A-BC2B-6BB5-09E6-8F601DB81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: cantonades arrodonides 56">
            <a:extLst>
              <a:ext uri="{FF2B5EF4-FFF2-40B4-BE49-F238E27FC236}">
                <a16:creationId xmlns:a16="http://schemas.microsoft.com/office/drawing/2014/main" id="{0918E327-EC6A-3737-4AA5-008B31DEC1B6}"/>
              </a:ext>
            </a:extLst>
          </p:cNvPr>
          <p:cNvSpPr/>
          <p:nvPr/>
        </p:nvSpPr>
        <p:spPr>
          <a:xfrm>
            <a:off x="3657188" y="1041540"/>
            <a:ext cx="5274541" cy="26889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D9F7454F-D770-7061-376F-EDBB92D13BDA}"/>
              </a:ext>
            </a:extLst>
          </p:cNvPr>
          <p:cNvSpPr txBox="1">
            <a:spLocks/>
          </p:cNvSpPr>
          <p:nvPr/>
        </p:nvSpPr>
        <p:spPr>
          <a:xfrm>
            <a:off x="412420" y="151769"/>
            <a:ext cx="7745133" cy="5339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spc="53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Herramientas</a:t>
            </a:r>
            <a:r>
              <a:rPr lang="en-US" sz="2400" b="1" spc="53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 de </a:t>
            </a:r>
            <a:r>
              <a:rPr lang="en-US" sz="2400" b="1" spc="53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financiación</a:t>
            </a:r>
            <a:endParaRPr lang="es-ES" sz="2400" b="1" dirty="0">
              <a:solidFill>
                <a:srgbClr val="1D1D1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A0EDA5-F28D-9B9E-1148-EE71F6B85507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9072860E-4288-F121-85B9-3AC4A90C3C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81AC806F-93ED-A213-0E0E-79EFC4E512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4052" b="48232"/>
          <a:stretch>
            <a:fillRect/>
          </a:stretch>
        </p:blipFill>
        <p:spPr>
          <a:xfrm>
            <a:off x="293913" y="2806470"/>
            <a:ext cx="2891746" cy="712943"/>
          </a:xfrm>
          <a:prstGeom prst="rect">
            <a:avLst/>
          </a:prstGeom>
        </p:spPr>
      </p:pic>
      <p:pic>
        <p:nvPicPr>
          <p:cNvPr id="13314" name="Picture 2" descr="buscar documento icono vector plano 27154411 Vector en Vecteezy">
            <a:extLst>
              <a:ext uri="{FF2B5EF4-FFF2-40B4-BE49-F238E27FC236}">
                <a16:creationId xmlns:a16="http://schemas.microsoft.com/office/drawing/2014/main" id="{71B68385-48EB-C86F-7B6B-A27ACDD3A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216" y="2241686"/>
            <a:ext cx="665613" cy="66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F8452BC9-8688-C95F-B90B-D6B36E6B37B3}"/>
              </a:ext>
            </a:extLst>
          </p:cNvPr>
          <p:cNvSpPr txBox="1"/>
          <p:nvPr/>
        </p:nvSpPr>
        <p:spPr>
          <a:xfrm>
            <a:off x="4212771" y="1303325"/>
            <a:ext cx="4821394" cy="2785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Ayudas directas (Nacional / Regional)</a:t>
            </a:r>
          </a:p>
          <a:p>
            <a:endParaRPr lang="es-ES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b="1" dirty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Financiación colectiva (Crowdfunding y </a:t>
            </a:r>
            <a:r>
              <a:rPr lang="es-ES" sz="1600" b="1" dirty="0" err="1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Crowdlending</a:t>
            </a:r>
            <a:r>
              <a:rPr lang="es-ES" sz="1600" b="1" dirty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s-ES" sz="1600" b="1" dirty="0">
              <a:solidFill>
                <a:schemeClr val="tx2">
                  <a:lumMod val="9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b="1" dirty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Cooperativas o aportaciones de socios</a:t>
            </a:r>
          </a:p>
          <a:p>
            <a:endParaRPr lang="es-ES" sz="1600" b="1" dirty="0">
              <a:solidFill>
                <a:schemeClr val="tx2">
                  <a:lumMod val="9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b="1" dirty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Financiación bancaria (préstamos verdes o sostenibles)</a:t>
            </a:r>
          </a:p>
          <a:p>
            <a:endParaRPr lang="es-ES" sz="1600" b="1" dirty="0">
              <a:solidFill>
                <a:schemeClr val="tx2">
                  <a:lumMod val="9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b="1" dirty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Fondos de inversión de impacto</a:t>
            </a:r>
            <a:endParaRPr lang="es-ES" dirty="0">
              <a:solidFill>
                <a:schemeClr val="tx2">
                  <a:lumMod val="9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AC18D95-817F-5AC9-9364-5680C2B9A446}"/>
              </a:ext>
            </a:extLst>
          </p:cNvPr>
          <p:cNvSpPr/>
          <p:nvPr/>
        </p:nvSpPr>
        <p:spPr>
          <a:xfrm>
            <a:off x="3796389" y="1232426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10BB019-52A8-B463-9ED5-B9223D8153A3}"/>
              </a:ext>
            </a:extLst>
          </p:cNvPr>
          <p:cNvSpPr/>
          <p:nvPr/>
        </p:nvSpPr>
        <p:spPr>
          <a:xfrm>
            <a:off x="3796388" y="1720895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225AB9B-647F-EF7A-1CFB-0094EDE80794}"/>
              </a:ext>
            </a:extLst>
          </p:cNvPr>
          <p:cNvSpPr/>
          <p:nvPr/>
        </p:nvSpPr>
        <p:spPr>
          <a:xfrm>
            <a:off x="3819114" y="2263436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7123013-A93B-6267-6930-21BF5AE03FF7}"/>
              </a:ext>
            </a:extLst>
          </p:cNvPr>
          <p:cNvSpPr/>
          <p:nvPr/>
        </p:nvSpPr>
        <p:spPr>
          <a:xfrm>
            <a:off x="3819114" y="2745655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092D512-E83A-E896-FCF2-EE0084BFD66C}"/>
              </a:ext>
            </a:extLst>
          </p:cNvPr>
          <p:cNvSpPr/>
          <p:nvPr/>
        </p:nvSpPr>
        <p:spPr>
          <a:xfrm>
            <a:off x="3796385" y="3198442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6">
            <p14:nvContentPartPr>
              <p14:cNvPr id="13344" name="Tinta 13343">
                <a:extLst>
                  <a:ext uri="{FF2B5EF4-FFF2-40B4-BE49-F238E27FC236}">
                    <a16:creationId xmlns:a16="http://schemas.microsoft.com/office/drawing/2014/main" id="{EFFA6DA7-AE1D-9E33-E496-8ACCA2204267}"/>
                  </a:ext>
                </a:extLst>
              </p14:cNvPr>
              <p14:cNvContentPartPr/>
              <p14:nvPr/>
            </p14:nvContentPartPr>
            <p14:xfrm>
              <a:off x="2767475" y="2137488"/>
              <a:ext cx="909360" cy="629280"/>
            </p14:xfrm>
          </p:contentPart>
        </mc:Choice>
        <mc:Fallback>
          <p:pic>
            <p:nvPicPr>
              <p:cNvPr id="13344" name="Tinta 13343">
                <a:extLst>
                  <a:ext uri="{FF2B5EF4-FFF2-40B4-BE49-F238E27FC236}">
                    <a16:creationId xmlns:a16="http://schemas.microsoft.com/office/drawing/2014/main" id="{EFFA6DA7-AE1D-9E33-E496-8ACCA220426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58475" y="2128488"/>
                <a:ext cx="927000" cy="64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2762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71904-6F74-DB46-EE00-0477963B5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B1571824-9DBA-D8FD-4E54-93D9427F4586}"/>
              </a:ext>
            </a:extLst>
          </p:cNvPr>
          <p:cNvSpPr txBox="1">
            <a:spLocks/>
          </p:cNvSpPr>
          <p:nvPr/>
        </p:nvSpPr>
        <p:spPr>
          <a:xfrm>
            <a:off x="412420" y="151769"/>
            <a:ext cx="7745133" cy="5339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dirty="0" err="1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Webinar</a:t>
            </a:r>
            <a:r>
              <a:rPr lang="es-ES" sz="2400" b="1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1 hora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D98B7D1-67CD-722B-887E-55D0F35B285B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9">
            <a:extLst>
              <a:ext uri="{FF2B5EF4-FFF2-40B4-BE49-F238E27FC236}">
                <a16:creationId xmlns:a16="http://schemas.microsoft.com/office/drawing/2014/main" id="{00B9B273-00B2-4B1B-8A23-B0AD7B99681D}"/>
              </a:ext>
            </a:extLst>
          </p:cNvPr>
          <p:cNvSpPr txBox="1"/>
          <p:nvPr/>
        </p:nvSpPr>
        <p:spPr>
          <a:xfrm>
            <a:off x="857347" y="1208376"/>
            <a:ext cx="8176818" cy="4278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457200">
              <a:spcAft>
                <a:spcPts val="600"/>
              </a:spcAft>
              <a:buClrTx/>
            </a:pPr>
            <a:r>
              <a:rPr lang="en-US" sz="18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Introducción</a:t>
            </a:r>
            <a:r>
              <a:rPr lang="en-US" sz="1800" b="1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 </a:t>
            </a:r>
            <a:r>
              <a:rPr lang="en-US" sz="1800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(5’)</a:t>
            </a:r>
          </a:p>
          <a:p>
            <a:pPr marL="285750" lvl="1" indent="-285750" algn="just" defTabSz="457200"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 voy a hacer algunas preguntas — tenéis que levantar la mano</a:t>
            </a:r>
            <a:r>
              <a:rPr lang="en-US" sz="1600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.</a:t>
            </a:r>
          </a:p>
          <a:p>
            <a:pPr algn="just" defTabSz="457200">
              <a:spcAft>
                <a:spcPts val="600"/>
              </a:spcAft>
              <a:buClrTx/>
            </a:pPr>
            <a:endParaRPr lang="en-US" sz="1600" b="1" dirty="0">
              <a:solidFill>
                <a:srgbClr val="1D1D1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r>
              <a:rPr lang="en-US" sz="1800" b="1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Reflexión</a:t>
            </a:r>
            <a:r>
              <a:rPr lang="en-US" sz="18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 des de GNE Finance </a:t>
            </a:r>
            <a:r>
              <a:rPr lang="en-US" sz="1800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(5’)</a:t>
            </a:r>
          </a:p>
          <a:p>
            <a:pPr marL="285750" indent="-285750" algn="just" defTabSz="457200"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1600" kern="1200" spc="5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Del </a:t>
            </a:r>
            <a:r>
              <a:rPr lang="en-US" sz="1600" kern="1200" spc="5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cambio</a:t>
            </a:r>
            <a:r>
              <a:rPr lang="en-US" sz="1600" kern="1200" spc="5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 </a:t>
            </a:r>
            <a:r>
              <a:rPr lang="en-US" sz="1600" kern="1200" spc="5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climático</a:t>
            </a:r>
            <a:r>
              <a:rPr lang="en-US" sz="1600" kern="1200" spc="5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 al Derecho a la </a:t>
            </a:r>
            <a:r>
              <a:rPr lang="en-US" sz="1600" kern="1200" spc="53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energia</a:t>
            </a:r>
            <a:endParaRPr lang="en-US" sz="16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b="1" kern="1200" spc="53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r>
              <a:rPr lang="en-US" sz="1800" b="1" kern="1200" spc="53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Herramientas</a:t>
            </a:r>
            <a:r>
              <a:rPr lang="en-US" sz="1800" b="1" kern="1200" spc="53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 de </a:t>
            </a:r>
            <a:r>
              <a:rPr lang="en-US" sz="1800" b="1" kern="1200" spc="53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financiación</a:t>
            </a:r>
            <a:r>
              <a:rPr lang="en-US" sz="1800" b="1" kern="1200" spc="53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 </a:t>
            </a:r>
            <a:r>
              <a:rPr lang="en-US" sz="1800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(45’)</a:t>
            </a:r>
          </a:p>
          <a:p>
            <a:pPr marL="285750" indent="-285750" algn="just" defTabSz="457200"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Modelo de </a:t>
            </a:r>
            <a:r>
              <a:rPr lang="en-US" sz="1600" dirty="0" err="1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negocio</a:t>
            </a:r>
            <a:r>
              <a:rPr lang="en-US" sz="1600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 de </a:t>
            </a:r>
            <a:r>
              <a:rPr lang="en-US" sz="1600" dirty="0" err="1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una</a:t>
            </a:r>
            <a:r>
              <a:rPr lang="en-US" sz="1600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 CEL</a:t>
            </a:r>
          </a:p>
          <a:p>
            <a:pPr marL="285750" indent="-285750" algn="just" defTabSz="457200"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Posibles</a:t>
            </a:r>
            <a:r>
              <a:rPr lang="en-US" sz="1600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 </a:t>
            </a:r>
            <a:r>
              <a:rPr lang="en-US" sz="1600" dirty="0" err="1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fuentes</a:t>
            </a:r>
            <a:r>
              <a:rPr lang="en-US" sz="1600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 de </a:t>
            </a:r>
            <a:r>
              <a:rPr lang="en-US" sz="1600" dirty="0" err="1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financiación</a:t>
            </a:r>
            <a:r>
              <a:rPr lang="en-US" sz="1600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 de </a:t>
            </a:r>
            <a:r>
              <a:rPr lang="en-US" sz="1600" dirty="0" err="1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una</a:t>
            </a:r>
            <a:r>
              <a:rPr lang="en-US" sz="1600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 CEL</a:t>
            </a:r>
          </a:p>
          <a:p>
            <a:pPr marL="285750" indent="-285750" algn="just" defTabSz="457200"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Asistencias</a:t>
            </a:r>
            <a:r>
              <a:rPr lang="en-US" sz="1600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 </a:t>
            </a:r>
            <a:r>
              <a:rPr lang="en-US" sz="1600" dirty="0" err="1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técncias</a:t>
            </a:r>
            <a:r>
              <a:rPr lang="en-US" sz="1600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 </a:t>
            </a:r>
            <a:r>
              <a:rPr lang="en-US" sz="1600" dirty="0" err="1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nacional</a:t>
            </a:r>
            <a:r>
              <a:rPr lang="en-US" sz="1600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/</a:t>
            </a:r>
            <a:r>
              <a:rPr lang="en-US" sz="1600" dirty="0" err="1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europea</a:t>
            </a:r>
            <a:endParaRPr lang="en-US" sz="1600" dirty="0">
              <a:solidFill>
                <a:srgbClr val="1D1D1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marL="285750" indent="-285750" algn="just" defTabSz="457200"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Otro</a:t>
            </a:r>
            <a:r>
              <a:rPr lang="en-US" sz="1600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 </a:t>
            </a:r>
            <a:r>
              <a:rPr lang="en-US" sz="1600" dirty="0" err="1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tipo</a:t>
            </a:r>
            <a:r>
              <a:rPr lang="en-US" sz="1600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 de </a:t>
            </a:r>
            <a:r>
              <a:rPr lang="en-US" sz="1600" dirty="0" err="1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colaboraciones</a:t>
            </a:r>
            <a:r>
              <a:rPr lang="en-US" sz="1600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/</a:t>
            </a:r>
            <a:r>
              <a:rPr lang="en-US" sz="1600" dirty="0" err="1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modelos</a:t>
            </a:r>
            <a:endParaRPr lang="en-US" sz="1600" dirty="0">
              <a:solidFill>
                <a:srgbClr val="1D1D1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marL="285750" indent="-285750" algn="just" defTabSz="457200"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A10F02B-77DB-34A4-FDB7-BC9DE15288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2695" y="229933"/>
            <a:ext cx="1957170" cy="377619"/>
          </a:xfrm>
          <a:prstGeom prst="rect">
            <a:avLst/>
          </a:prstGeom>
        </p:spPr>
      </p:pic>
      <p:pic>
        <p:nvPicPr>
          <p:cNvPr id="2050" name="Picture 2" descr="24.000+ Levantar La Mano Ilustraciones de Stock, gráficos vectoriales  libres de derechos y clip art - iStock">
            <a:extLst>
              <a:ext uri="{FF2B5EF4-FFF2-40B4-BE49-F238E27FC236}">
                <a16:creationId xmlns:a16="http://schemas.microsoft.com/office/drawing/2014/main" id="{7B6434E9-4B62-CDDF-EA72-5905E25F3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030" y="853566"/>
            <a:ext cx="1781097" cy="126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RECHO A LA ENERGÍA – València Clima i Energia">
            <a:extLst>
              <a:ext uri="{FF2B5EF4-FFF2-40B4-BE49-F238E27FC236}">
                <a16:creationId xmlns:a16="http://schemas.microsoft.com/office/drawing/2014/main" id="{0300A192-E565-3598-55B1-A0EB4F7B5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2"/>
          <a:stretch>
            <a:fillRect/>
          </a:stretch>
        </p:blipFill>
        <p:spPr bwMode="auto">
          <a:xfrm>
            <a:off x="6997381" y="2119082"/>
            <a:ext cx="1616393" cy="133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uentes de financiación de una empresa">
            <a:extLst>
              <a:ext uri="{FF2B5EF4-FFF2-40B4-BE49-F238E27FC236}">
                <a16:creationId xmlns:a16="http://schemas.microsoft.com/office/drawing/2014/main" id="{9D2CF9B6-EE52-412D-EABC-6FA28D94C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748" y="3519479"/>
            <a:ext cx="2137492" cy="147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1.921.200+ Preguntas Fotografías de stock, fotos e imágenes libres de  derechos - iStock | Dudas, Signo de interrogación, Encuesta">
            <a:extLst>
              <a:ext uri="{FF2B5EF4-FFF2-40B4-BE49-F238E27FC236}">
                <a16:creationId xmlns:a16="http://schemas.microsoft.com/office/drawing/2014/main" id="{676F5C42-6D48-D04A-5463-90E6927EE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435" y="3764124"/>
            <a:ext cx="1195388" cy="95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QuadreDeText 5">
            <a:extLst>
              <a:ext uri="{FF2B5EF4-FFF2-40B4-BE49-F238E27FC236}">
                <a16:creationId xmlns:a16="http://schemas.microsoft.com/office/drawing/2014/main" id="{DEFD1634-7D23-A239-9E67-F5B88EAEC7B4}"/>
              </a:ext>
            </a:extLst>
          </p:cNvPr>
          <p:cNvSpPr txBox="1"/>
          <p:nvPr/>
        </p:nvSpPr>
        <p:spPr>
          <a:xfrm>
            <a:off x="4893947" y="4605790"/>
            <a:ext cx="20687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200">
              <a:spcAft>
                <a:spcPts val="600"/>
              </a:spcAft>
              <a:buClrTx/>
            </a:pPr>
            <a:r>
              <a:rPr lang="en-US" sz="1400" b="1" dirty="0">
                <a:solidFill>
                  <a:srgbClr val="00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Dudas /</a:t>
            </a:r>
            <a:r>
              <a:rPr lang="en-US" sz="1400" b="1" dirty="0" err="1">
                <a:solidFill>
                  <a:srgbClr val="00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comentarios</a:t>
            </a:r>
            <a:r>
              <a:rPr lang="en-US" sz="1400" b="1" dirty="0">
                <a:solidFill>
                  <a:srgbClr val="00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 (10’)</a:t>
            </a:r>
          </a:p>
        </p:txBody>
      </p:sp>
    </p:spTree>
    <p:extLst>
      <p:ext uri="{BB962C8B-B14F-4D97-AF65-F5344CB8AC3E}">
        <p14:creationId xmlns:p14="http://schemas.microsoft.com/office/powerpoint/2010/main" val="1267217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AE1A3-60AB-C4B7-6327-2F9D605A7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: cantonades arrodonides 55">
            <a:extLst>
              <a:ext uri="{FF2B5EF4-FFF2-40B4-BE49-F238E27FC236}">
                <a16:creationId xmlns:a16="http://schemas.microsoft.com/office/drawing/2014/main" id="{EABB2DF1-4572-C264-C326-FD8EAF6F9DF0}"/>
              </a:ext>
            </a:extLst>
          </p:cNvPr>
          <p:cNvSpPr/>
          <p:nvPr/>
        </p:nvSpPr>
        <p:spPr>
          <a:xfrm>
            <a:off x="3361620" y="737652"/>
            <a:ext cx="5598103" cy="206842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highlight>
                  <a:srgbClr val="800080"/>
                </a:highlight>
              </a:rPr>
              <a:t>Programa CE IMPLEMENTA – IDAE (nacional)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Financia </a:t>
            </a:r>
            <a:r>
              <a:rPr lang="es-ES" sz="1200" b="1" dirty="0"/>
              <a:t>proyectos piloto de comunidades energéticas</a:t>
            </a:r>
            <a:r>
              <a:rPr lang="es-ES" sz="1200" dirty="0"/>
              <a:t> en toda España.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Gestionado por el </a:t>
            </a:r>
            <a:r>
              <a:rPr lang="es-ES" sz="1200" b="1" dirty="0"/>
              <a:t>IDAE (Ministerio para la Transición Ecológica)</a:t>
            </a:r>
            <a:r>
              <a:rPr lang="es-ES" sz="1200" dirty="0"/>
              <a:t>, </a:t>
            </a:r>
            <a:r>
              <a:rPr lang="es-ES" sz="1200" b="1" dirty="0">
                <a:solidFill>
                  <a:srgbClr val="00CC99"/>
                </a:solidFill>
              </a:rPr>
              <a:t>cubre inversiones en generación renovable, almacenamiento, eficiencia energética y movilidad sostenible.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Dirigido a cooperativas, ayuntamientos, asociaciones y pymes que promuevan comunidades energéticas.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hlinkClick r:id="rId3"/>
              </a:rPr>
              <a:t>https://sede.idae.gob.es/tramites-servicios/sexta-convocatoria-del-nuevo-programa-de-incentivos-proyectos-piloto-singulares</a:t>
            </a:r>
            <a:endParaRPr lang="en-GB" sz="12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C9B98F5-7DE2-4CC6-38FC-FBDBA8959234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7F679B73-342C-DCB7-C451-DE030E0021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C6CEBF0B-D7C9-AC99-0F93-C004A2BFEFF4}"/>
              </a:ext>
            </a:extLst>
          </p:cNvPr>
          <p:cNvSpPr txBox="1"/>
          <p:nvPr/>
        </p:nvSpPr>
        <p:spPr>
          <a:xfrm>
            <a:off x="995216" y="348329"/>
            <a:ext cx="3562989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Ayudas directas (Nacional / Regional)</a:t>
            </a:r>
          </a:p>
          <a:p>
            <a:endParaRPr lang="es-E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F9BC9E6-364C-6A30-ED7C-8F42BBF1B125}"/>
              </a:ext>
            </a:extLst>
          </p:cNvPr>
          <p:cNvSpPr/>
          <p:nvPr/>
        </p:nvSpPr>
        <p:spPr>
          <a:xfrm>
            <a:off x="509982" y="299625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13" name="Imatge 12">
            <a:extLst>
              <a:ext uri="{FF2B5EF4-FFF2-40B4-BE49-F238E27FC236}">
                <a16:creationId xmlns:a16="http://schemas.microsoft.com/office/drawing/2014/main" id="{E21C29E5-04D0-9E1D-9E33-9857E95872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75" y="937502"/>
            <a:ext cx="3124050" cy="364473"/>
          </a:xfrm>
          <a:prstGeom prst="rect">
            <a:avLst/>
          </a:prstGeom>
        </p:spPr>
      </p:pic>
      <p:sp>
        <p:nvSpPr>
          <p:cNvPr id="14" name="Rectangle: cantonades arrodonides 13">
            <a:extLst>
              <a:ext uri="{FF2B5EF4-FFF2-40B4-BE49-F238E27FC236}">
                <a16:creationId xmlns:a16="http://schemas.microsoft.com/office/drawing/2014/main" id="{6985F1E2-E8F0-31D0-4F1B-9632BA2758DB}"/>
              </a:ext>
            </a:extLst>
          </p:cNvPr>
          <p:cNvSpPr/>
          <p:nvPr/>
        </p:nvSpPr>
        <p:spPr>
          <a:xfrm>
            <a:off x="96475" y="2933420"/>
            <a:ext cx="5700168" cy="21648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800080"/>
                </a:highlight>
              </a:rPr>
              <a:t>Nuevos Modelos de Negocio para la Transición Energética – PERTE ERHA (IDAE)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Línea dentro del </a:t>
            </a:r>
            <a:r>
              <a:rPr lang="es-ES" sz="1200" b="1" dirty="0"/>
              <a:t>PERTE de Energías Renovables, Hidrógeno Renovable y Almacenamiento (ERHA)</a:t>
            </a:r>
            <a:r>
              <a:rPr lang="es-ES" sz="12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Apoya </a:t>
            </a:r>
            <a:r>
              <a:rPr lang="es-ES" sz="1200" b="1" dirty="0">
                <a:solidFill>
                  <a:srgbClr val="00CC99"/>
                </a:solidFill>
              </a:rPr>
              <a:t>modelos innovadores de comunidades energéticas, agregadores de demanda, autoconsumo colectivo o nuevos esquemas de gobernanza energética.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Gestiona el </a:t>
            </a:r>
            <a:r>
              <a:rPr lang="es-ES" sz="1200" b="1" dirty="0"/>
              <a:t>IDAE</a:t>
            </a:r>
            <a:r>
              <a:rPr lang="es-ES" sz="1200" dirty="0"/>
              <a:t> y puede cubrir tanto estudios previos como inversión inicial.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hlinkClick r:id="rId6"/>
              </a:rPr>
              <a:t>https://www.idae.es/ayudas-y-financiacion/nuevos-modelos-de-negocio-para-la-transicion-energetica-dentro-del-perte-erha</a:t>
            </a:r>
            <a:endParaRPr lang="en-GB" sz="1200" dirty="0"/>
          </a:p>
        </p:txBody>
      </p:sp>
      <p:pic>
        <p:nvPicPr>
          <p:cNvPr id="16" name="Imatge 15">
            <a:extLst>
              <a:ext uri="{FF2B5EF4-FFF2-40B4-BE49-F238E27FC236}">
                <a16:creationId xmlns:a16="http://schemas.microsoft.com/office/drawing/2014/main" id="{49B7854C-DC15-F06B-97C8-6663303A8D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9342" y="4006173"/>
            <a:ext cx="3453495" cy="772253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364B5FDB-CD17-4C06-5576-ACEEF1C0F1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75" y="1337075"/>
            <a:ext cx="3343383" cy="978699"/>
          </a:xfrm>
          <a:prstGeom prst="rect">
            <a:avLst/>
          </a:prstGeom>
        </p:spPr>
      </p:pic>
      <p:pic>
        <p:nvPicPr>
          <p:cNvPr id="19" name="Imatge 18">
            <a:extLst>
              <a:ext uri="{FF2B5EF4-FFF2-40B4-BE49-F238E27FC236}">
                <a16:creationId xmlns:a16="http://schemas.microsoft.com/office/drawing/2014/main" id="{9D1BCF65-FCD8-DCDD-AE25-194BE8F525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2996" y="3399121"/>
            <a:ext cx="3401004" cy="5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80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10D6D-FA8B-F01C-680D-14B175532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: cantonades arrodonides 55">
            <a:extLst>
              <a:ext uri="{FF2B5EF4-FFF2-40B4-BE49-F238E27FC236}">
                <a16:creationId xmlns:a16="http://schemas.microsoft.com/office/drawing/2014/main" id="{9F5312BD-9359-72B7-A407-147B5C62FB9D}"/>
              </a:ext>
            </a:extLst>
          </p:cNvPr>
          <p:cNvSpPr/>
          <p:nvPr/>
        </p:nvSpPr>
        <p:spPr>
          <a:xfrm>
            <a:off x="3361620" y="737653"/>
            <a:ext cx="5598103" cy="165988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b="1" dirty="0">
                <a:solidFill>
                  <a:schemeClr val="bg1"/>
                </a:solidFill>
                <a:highlight>
                  <a:srgbClr val="FF00FF"/>
                </a:highlight>
              </a:rPr>
              <a:t>Ayudas Autoconsumo y Almacenamiento – IVACE</a:t>
            </a:r>
            <a:endParaRPr lang="es-ES" sz="1200" b="1" dirty="0">
              <a:solidFill>
                <a:schemeClr val="bg1"/>
              </a:solidFill>
              <a:highlight>
                <a:srgbClr val="FF00FF"/>
              </a:highlight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100" dirty="0"/>
              <a:t>Subvenciones para </a:t>
            </a:r>
            <a:r>
              <a:rPr lang="es-ES" sz="1100" b="1" dirty="0"/>
              <a:t>instalaciones de autoconsumo con fuentes renovables, con o sin almacenamiento</a:t>
            </a:r>
            <a:r>
              <a:rPr lang="es-ES" sz="1100" dirty="0"/>
              <a:t>, y para sistemas térmicos renovables.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100" dirty="0"/>
              <a:t>Gestionadas por el </a:t>
            </a:r>
            <a:r>
              <a:rPr lang="es-ES" sz="1100" b="1" dirty="0"/>
              <a:t>IVACE (</a:t>
            </a:r>
            <a:r>
              <a:rPr lang="es-ES" sz="1100" b="1" dirty="0" err="1"/>
              <a:t>Institut</a:t>
            </a:r>
            <a:r>
              <a:rPr lang="es-ES" sz="1100" b="1" dirty="0"/>
              <a:t> </a:t>
            </a:r>
            <a:r>
              <a:rPr lang="es-ES" sz="1100" b="1" dirty="0" err="1"/>
              <a:t>Valencià</a:t>
            </a:r>
            <a:r>
              <a:rPr lang="es-ES" sz="1100" b="1" dirty="0"/>
              <a:t> de </a:t>
            </a:r>
            <a:r>
              <a:rPr lang="es-ES" sz="1100" b="1" dirty="0" err="1"/>
              <a:t>Competitivitat</a:t>
            </a:r>
            <a:r>
              <a:rPr lang="es-ES" sz="1100" b="1" dirty="0"/>
              <a:t> Empresarial)</a:t>
            </a:r>
            <a:r>
              <a:rPr lang="es-ES" sz="1100" dirty="0"/>
              <a:t>, pueden cubrir hasta el </a:t>
            </a:r>
            <a:r>
              <a:rPr lang="es-ES" sz="1100" b="1" dirty="0"/>
              <a:t>50–65 % del coste subvencionable</a:t>
            </a:r>
            <a:r>
              <a:rPr lang="es-ES" sz="1100" dirty="0"/>
              <a:t> según el tipo de beneficiario.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100" dirty="0"/>
              <a:t>Abiertas a </a:t>
            </a:r>
            <a:r>
              <a:rPr lang="es-ES" sz="1100" b="1" dirty="0"/>
              <a:t>particulares, pymes, entidades locales y comunidades energéticas</a:t>
            </a:r>
            <a:r>
              <a:rPr lang="es-ES" sz="1100" dirty="0"/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5A8E5F4-D7CC-CC7A-DFF5-F5EEB20C63E1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DC209F52-59DD-9D3C-EF83-7D46B73B20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AF4F05B1-947B-5B73-5E84-092959D1ED6C}"/>
              </a:ext>
            </a:extLst>
          </p:cNvPr>
          <p:cNvSpPr txBox="1"/>
          <p:nvPr/>
        </p:nvSpPr>
        <p:spPr>
          <a:xfrm>
            <a:off x="1009011" y="334482"/>
            <a:ext cx="3562989" cy="1138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Ayudas directas (Nacional / Regional)</a:t>
            </a:r>
          </a:p>
          <a:p>
            <a:pPr>
              <a:lnSpc>
                <a:spcPct val="150000"/>
              </a:lnSpc>
            </a:pP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B3112B8-CB2B-A2FC-CE41-D76A73400F3B}"/>
              </a:ext>
            </a:extLst>
          </p:cNvPr>
          <p:cNvSpPr/>
          <p:nvPr/>
        </p:nvSpPr>
        <p:spPr>
          <a:xfrm>
            <a:off x="509982" y="299625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Rectangle: cantonades arrodonides 13">
            <a:extLst>
              <a:ext uri="{FF2B5EF4-FFF2-40B4-BE49-F238E27FC236}">
                <a16:creationId xmlns:a16="http://schemas.microsoft.com/office/drawing/2014/main" id="{0324E782-1E3C-9B82-024C-E298B23ACBA5}"/>
              </a:ext>
            </a:extLst>
          </p:cNvPr>
          <p:cNvSpPr/>
          <p:nvPr/>
        </p:nvSpPr>
        <p:spPr>
          <a:xfrm>
            <a:off x="96475" y="2933420"/>
            <a:ext cx="5700168" cy="191045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300" b="1" dirty="0">
                <a:solidFill>
                  <a:schemeClr val="bg1"/>
                </a:solidFill>
                <a:highlight>
                  <a:srgbClr val="FF00FF"/>
                </a:highlight>
              </a:rPr>
              <a:t>Ayudas para Instalaciones de Autoconsumo en Municipios – Generalitat Valenciana (2025)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Convocatoria de la </a:t>
            </a:r>
            <a:r>
              <a:rPr lang="es-ES" sz="1200" b="1" dirty="0"/>
              <a:t>Conselleria de Innovación, Industria, Comercio y Turismo</a:t>
            </a:r>
            <a:r>
              <a:rPr lang="es-ES" sz="1200" dirty="0"/>
              <a:t> (GVA) para fomentar </a:t>
            </a:r>
            <a:r>
              <a:rPr lang="es-ES" sz="1200" b="1" dirty="0"/>
              <a:t>instalaciones fotovoltaicas de autoconsumo eléctrico en municipios</a:t>
            </a:r>
            <a:r>
              <a:rPr lang="es-ES" sz="1200" dirty="0"/>
              <a:t> de la </a:t>
            </a:r>
            <a:r>
              <a:rPr lang="es-ES" sz="1200" dirty="0" err="1"/>
              <a:t>Comunitat</a:t>
            </a:r>
            <a:r>
              <a:rPr lang="es-ES" sz="1200" dirty="0"/>
              <a:t> Valenciana.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Dirigida principalmente a </a:t>
            </a:r>
            <a:r>
              <a:rPr lang="es-ES" sz="1200" b="1" dirty="0"/>
              <a:t>ayuntamientos y entidades locales</a:t>
            </a:r>
            <a:r>
              <a:rPr lang="es-ES" sz="1200" dirty="0"/>
              <a:t>, aunque las </a:t>
            </a:r>
            <a:r>
              <a:rPr lang="es-ES" sz="1200" b="1" dirty="0"/>
              <a:t>CEL pueden colaborar o integrarse como socios técnicos o gestores</a:t>
            </a:r>
            <a:r>
              <a:rPr lang="es-ES" sz="12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Financia proyectos a ejecutar durante 2025 con cargo al presupuesto autonómico.</a:t>
            </a:r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B2D052CB-C76B-3E05-2011-A450685D8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17" y="1347801"/>
            <a:ext cx="3265145" cy="1049735"/>
          </a:xfrm>
          <a:prstGeom prst="rect">
            <a:avLst/>
          </a:prstGeom>
        </p:spPr>
      </p:pic>
      <p:pic>
        <p:nvPicPr>
          <p:cNvPr id="15362" name="Picture 2" descr="Ivace">
            <a:extLst>
              <a:ext uri="{FF2B5EF4-FFF2-40B4-BE49-F238E27FC236}">
                <a16:creationId xmlns:a16="http://schemas.microsoft.com/office/drawing/2014/main" id="{5372FEFB-56CF-49E3-5F2D-2D9921653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99" y="737652"/>
            <a:ext cx="2302702" cy="84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99B56CEE-6293-5DFD-EEE6-F2A7B18D1E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6207" y="3749835"/>
            <a:ext cx="3567793" cy="885648"/>
          </a:xfrm>
          <a:prstGeom prst="rect">
            <a:avLst/>
          </a:prstGeom>
        </p:spPr>
      </p:pic>
      <p:pic>
        <p:nvPicPr>
          <p:cNvPr id="11" name="Imatge 10">
            <a:extLst>
              <a:ext uri="{FF2B5EF4-FFF2-40B4-BE49-F238E27FC236}">
                <a16:creationId xmlns:a16="http://schemas.microsoft.com/office/drawing/2014/main" id="{C39FF208-436E-2B85-CAA3-B47907506E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3203" y="3126921"/>
            <a:ext cx="3414450" cy="54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43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63743-AF46-1CF9-C23A-3627126DD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: cantonades arrodonides 55">
            <a:extLst>
              <a:ext uri="{FF2B5EF4-FFF2-40B4-BE49-F238E27FC236}">
                <a16:creationId xmlns:a16="http://schemas.microsoft.com/office/drawing/2014/main" id="{BB82684B-C8E7-41B7-F4B3-F6F6548EB66D}"/>
              </a:ext>
            </a:extLst>
          </p:cNvPr>
          <p:cNvSpPr/>
          <p:nvPr/>
        </p:nvSpPr>
        <p:spPr>
          <a:xfrm>
            <a:off x="3361620" y="737653"/>
            <a:ext cx="5598103" cy="165988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1300" b="1" dirty="0">
                <a:solidFill>
                  <a:schemeClr val="bg1"/>
                </a:solidFill>
                <a:highlight>
                  <a:srgbClr val="FF00FF"/>
                </a:highlight>
              </a:rPr>
              <a:t>Ayudas para la Mejora de la Eficiencia Energética en Viviendas – Generalitat Valenciana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100" dirty="0"/>
              <a:t>Subvenciones para </a:t>
            </a:r>
            <a:r>
              <a:rPr lang="es-ES" sz="1100" b="1" dirty="0"/>
              <a:t>actuaciones de rehabilitación energética y reducción del consumo en viviendas</a:t>
            </a:r>
            <a:r>
              <a:rPr lang="es-ES" sz="1100" dirty="0"/>
              <a:t> individuales o edificios completos.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100" dirty="0"/>
              <a:t>Gestionadas por la </a:t>
            </a:r>
            <a:r>
              <a:rPr lang="es-ES" sz="1100" b="1" dirty="0"/>
              <a:t>Vicepresidencia Segunda y Conselleria de Servicios Sociales, Igualdad y Vivienda</a:t>
            </a:r>
            <a:r>
              <a:rPr lang="es-ES" sz="1100" dirty="0"/>
              <a:t>, enmarcadas en los fondos </a:t>
            </a:r>
            <a:r>
              <a:rPr lang="es-ES" sz="1100" b="1" dirty="0" err="1"/>
              <a:t>NextGenerationEU</a:t>
            </a:r>
            <a:r>
              <a:rPr lang="es-ES" sz="1100" b="1" dirty="0"/>
              <a:t> / PRTR</a:t>
            </a:r>
            <a:r>
              <a:rPr lang="es-ES" sz="11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100" dirty="0"/>
              <a:t>Relevantes para </a:t>
            </a:r>
            <a:r>
              <a:rPr lang="es-ES" sz="1100" dirty="0" err="1"/>
              <a:t>CELs</a:t>
            </a:r>
            <a:r>
              <a:rPr lang="es-ES" sz="1100" dirty="0"/>
              <a:t> que colaboren en </a:t>
            </a:r>
            <a:r>
              <a:rPr lang="es-ES" sz="1100" b="1" dirty="0"/>
              <a:t>rehabilitación de edificios o servicios energéticos compartidos</a:t>
            </a:r>
            <a:r>
              <a:rPr lang="es-ES" sz="1100" dirty="0"/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6A7ADA-7EB1-254B-A1AB-C5BFCCAE8715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44828766-B525-9DC8-1D57-303DC8D973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B7173C1A-718F-B583-86D1-FDCDA1D0BE2C}"/>
              </a:ext>
            </a:extLst>
          </p:cNvPr>
          <p:cNvSpPr txBox="1"/>
          <p:nvPr/>
        </p:nvSpPr>
        <p:spPr>
          <a:xfrm>
            <a:off x="1009011" y="334482"/>
            <a:ext cx="4861110" cy="1138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Ayudas directas (Nacional / Regional)</a:t>
            </a:r>
          </a:p>
          <a:p>
            <a:pPr>
              <a:lnSpc>
                <a:spcPct val="150000"/>
              </a:lnSpc>
            </a:pP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7E1C6C1-BAE4-968A-A576-62C1C0E76FAC}"/>
              </a:ext>
            </a:extLst>
          </p:cNvPr>
          <p:cNvSpPr/>
          <p:nvPr/>
        </p:nvSpPr>
        <p:spPr>
          <a:xfrm>
            <a:off x="509982" y="299625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Rectangle: cantonades arrodonides 13">
            <a:extLst>
              <a:ext uri="{FF2B5EF4-FFF2-40B4-BE49-F238E27FC236}">
                <a16:creationId xmlns:a16="http://schemas.microsoft.com/office/drawing/2014/main" id="{538F5C07-5362-255F-CF49-38002942EDBA}"/>
              </a:ext>
            </a:extLst>
          </p:cNvPr>
          <p:cNvSpPr/>
          <p:nvPr/>
        </p:nvSpPr>
        <p:spPr>
          <a:xfrm>
            <a:off x="96475" y="2933420"/>
            <a:ext cx="5700168" cy="191045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300" b="1" dirty="0">
                <a:solidFill>
                  <a:schemeClr val="bg1"/>
                </a:solidFill>
                <a:highlight>
                  <a:srgbClr val="FF00FF"/>
                </a:highlight>
              </a:rPr>
              <a:t>Deducciones fiscales autonómicas por inversiones en autoconsumo – GVA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La </a:t>
            </a:r>
            <a:r>
              <a:rPr lang="es-ES" sz="1200" b="1" dirty="0"/>
              <a:t>Generalitat Valenciana</a:t>
            </a:r>
            <a:r>
              <a:rPr lang="es-ES" sz="1200" dirty="0"/>
              <a:t> ofrece deducciones fiscales en el IRPF para personas físicas que </a:t>
            </a:r>
            <a:r>
              <a:rPr lang="es-ES" sz="1200" b="1" dirty="0"/>
              <a:t>inviertan en instalaciones de autoconsumo o renovables</a:t>
            </a:r>
            <a:r>
              <a:rPr lang="es-ES" sz="1200" dirty="0"/>
              <a:t> en su vivienda.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rgbClr val="00CC99"/>
                </a:solidFill>
              </a:rPr>
              <a:t>No es una subvención directa</a:t>
            </a:r>
            <a:r>
              <a:rPr lang="es-ES" sz="1200" dirty="0"/>
              <a:t>, pero puede </a:t>
            </a:r>
            <a:r>
              <a:rPr lang="es-ES" sz="1200" b="1" dirty="0"/>
              <a:t>complementar otras ayudas</a:t>
            </a:r>
            <a:r>
              <a:rPr lang="es-ES" sz="1200" dirty="0"/>
              <a:t> o incentivar la participación de socios particulares en una CEL.</a:t>
            </a:r>
          </a:p>
        </p:txBody>
      </p:sp>
      <p:pic>
        <p:nvPicPr>
          <p:cNvPr id="10" name="Imatge 9">
            <a:extLst>
              <a:ext uri="{FF2B5EF4-FFF2-40B4-BE49-F238E27FC236}">
                <a16:creationId xmlns:a16="http://schemas.microsoft.com/office/drawing/2014/main" id="{3C3AB218-0BC7-51CF-D4AF-134BE6DA1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77" y="759186"/>
            <a:ext cx="2812016" cy="1032301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1DBDD438-78A9-D37F-D937-3406560F5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749" y="1417677"/>
            <a:ext cx="1075620" cy="929201"/>
          </a:xfrm>
          <a:prstGeom prst="rect">
            <a:avLst/>
          </a:prstGeom>
        </p:spPr>
      </p:pic>
      <p:pic>
        <p:nvPicPr>
          <p:cNvPr id="13" name="Imatge 12">
            <a:extLst>
              <a:ext uri="{FF2B5EF4-FFF2-40B4-BE49-F238E27FC236}">
                <a16:creationId xmlns:a16="http://schemas.microsoft.com/office/drawing/2014/main" id="{8ADF550C-B6C4-A358-B64F-BFD23473A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9696" y="2800708"/>
            <a:ext cx="3314469" cy="891039"/>
          </a:xfrm>
          <a:prstGeom prst="rect">
            <a:avLst/>
          </a:prstGeom>
        </p:spPr>
      </p:pic>
      <p:pic>
        <p:nvPicPr>
          <p:cNvPr id="16" name="Imatge 15">
            <a:extLst>
              <a:ext uri="{FF2B5EF4-FFF2-40B4-BE49-F238E27FC236}">
                <a16:creationId xmlns:a16="http://schemas.microsoft.com/office/drawing/2014/main" id="{5E978B0E-E510-B412-8E37-71456341E7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9514" y="3666292"/>
            <a:ext cx="1594832" cy="120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02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7281A-DBB2-CEB6-FC99-94620D83C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: cantonades arrodonides 56">
            <a:extLst>
              <a:ext uri="{FF2B5EF4-FFF2-40B4-BE49-F238E27FC236}">
                <a16:creationId xmlns:a16="http://schemas.microsoft.com/office/drawing/2014/main" id="{C38474C1-33DE-5331-F216-EBAE4639135F}"/>
              </a:ext>
            </a:extLst>
          </p:cNvPr>
          <p:cNvSpPr/>
          <p:nvPr/>
        </p:nvSpPr>
        <p:spPr>
          <a:xfrm>
            <a:off x="3657188" y="1041540"/>
            <a:ext cx="5274541" cy="26889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754F4046-0821-DAA1-1444-D38F7E048796}"/>
              </a:ext>
            </a:extLst>
          </p:cNvPr>
          <p:cNvSpPr txBox="1">
            <a:spLocks/>
          </p:cNvSpPr>
          <p:nvPr/>
        </p:nvSpPr>
        <p:spPr>
          <a:xfrm>
            <a:off x="412420" y="151769"/>
            <a:ext cx="7745133" cy="5339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spc="53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Herramientas</a:t>
            </a:r>
            <a:r>
              <a:rPr lang="en-US" sz="2400" b="1" spc="53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 de </a:t>
            </a:r>
            <a:r>
              <a:rPr lang="en-US" sz="2400" b="1" spc="53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financiación</a:t>
            </a:r>
            <a:endParaRPr lang="es-ES" sz="2400" b="1" dirty="0">
              <a:solidFill>
                <a:srgbClr val="1D1D1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AF8DC1-EDE2-8068-3FDF-8FC03771FB14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EB3CC908-6406-0E00-1D4C-E2E48AD922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FABF9F4F-1137-9680-2B4A-2618ECEC14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4052" b="48232"/>
          <a:stretch>
            <a:fillRect/>
          </a:stretch>
        </p:blipFill>
        <p:spPr>
          <a:xfrm>
            <a:off x="293913" y="2806470"/>
            <a:ext cx="2891746" cy="712943"/>
          </a:xfrm>
          <a:prstGeom prst="rect">
            <a:avLst/>
          </a:prstGeom>
        </p:spPr>
      </p:pic>
      <p:pic>
        <p:nvPicPr>
          <p:cNvPr id="13314" name="Picture 2" descr="buscar documento icono vector plano 27154411 Vector en Vecteezy">
            <a:extLst>
              <a:ext uri="{FF2B5EF4-FFF2-40B4-BE49-F238E27FC236}">
                <a16:creationId xmlns:a16="http://schemas.microsoft.com/office/drawing/2014/main" id="{12598D5A-14F9-F7AE-6DF1-E3E73D737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216" y="2241686"/>
            <a:ext cx="665613" cy="66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93107490-1C8B-35A1-727A-5D85408C5267}"/>
              </a:ext>
            </a:extLst>
          </p:cNvPr>
          <p:cNvSpPr txBox="1"/>
          <p:nvPr/>
        </p:nvSpPr>
        <p:spPr>
          <a:xfrm>
            <a:off x="4212771" y="1303325"/>
            <a:ext cx="4821394" cy="2785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Ayudas directas (Nacional / Regional)</a:t>
            </a:r>
          </a:p>
          <a:p>
            <a:endParaRPr lang="es-ES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Financiación colectiva (Crowdfunding y </a:t>
            </a:r>
            <a:r>
              <a:rPr lang="es-ES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Crowdlending</a:t>
            </a:r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s-ES" sz="1600" b="1" dirty="0">
              <a:solidFill>
                <a:schemeClr val="tx2">
                  <a:lumMod val="9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b="1" dirty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Cooperativas o aportaciones de socios</a:t>
            </a:r>
          </a:p>
          <a:p>
            <a:endParaRPr lang="es-ES" sz="1600" b="1" dirty="0">
              <a:solidFill>
                <a:schemeClr val="tx2">
                  <a:lumMod val="9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b="1" dirty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Financiación bancaria (préstamos verdes o sostenibles)</a:t>
            </a:r>
          </a:p>
          <a:p>
            <a:endParaRPr lang="es-ES" sz="1600" b="1" dirty="0">
              <a:solidFill>
                <a:schemeClr val="tx2">
                  <a:lumMod val="9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b="1" dirty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Fondos de inversión de impacto</a:t>
            </a:r>
            <a:endParaRPr lang="es-ES" dirty="0">
              <a:solidFill>
                <a:schemeClr val="tx2">
                  <a:lumMod val="9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A8C5499-270B-0604-1978-48AFC4A41169}"/>
              </a:ext>
            </a:extLst>
          </p:cNvPr>
          <p:cNvSpPr/>
          <p:nvPr/>
        </p:nvSpPr>
        <p:spPr>
          <a:xfrm>
            <a:off x="3796389" y="1232426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0E59121-E50D-DE7D-4918-3778D84DC124}"/>
              </a:ext>
            </a:extLst>
          </p:cNvPr>
          <p:cNvSpPr/>
          <p:nvPr/>
        </p:nvSpPr>
        <p:spPr>
          <a:xfrm>
            <a:off x="3796388" y="1720895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A6B06E3-F36F-02CB-0638-AD2A8AD1A2C8}"/>
              </a:ext>
            </a:extLst>
          </p:cNvPr>
          <p:cNvSpPr/>
          <p:nvPr/>
        </p:nvSpPr>
        <p:spPr>
          <a:xfrm>
            <a:off x="3819114" y="2263436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C9BDEC2-03E0-23EE-768C-6FDB0DA7075B}"/>
              </a:ext>
            </a:extLst>
          </p:cNvPr>
          <p:cNvSpPr/>
          <p:nvPr/>
        </p:nvSpPr>
        <p:spPr>
          <a:xfrm>
            <a:off x="3819114" y="2745655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26F3DC8-701D-CDE7-C155-2E880484FD8D}"/>
              </a:ext>
            </a:extLst>
          </p:cNvPr>
          <p:cNvSpPr/>
          <p:nvPr/>
        </p:nvSpPr>
        <p:spPr>
          <a:xfrm>
            <a:off x="3796385" y="3198442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6">
            <p14:nvContentPartPr>
              <p14:cNvPr id="13344" name="Tinta 13343">
                <a:extLst>
                  <a:ext uri="{FF2B5EF4-FFF2-40B4-BE49-F238E27FC236}">
                    <a16:creationId xmlns:a16="http://schemas.microsoft.com/office/drawing/2014/main" id="{34A2E5BF-A7A1-FDF3-0374-2DC289A32F5D}"/>
                  </a:ext>
                </a:extLst>
              </p14:cNvPr>
              <p14:cNvContentPartPr/>
              <p14:nvPr/>
            </p14:nvContentPartPr>
            <p14:xfrm>
              <a:off x="2767475" y="2137488"/>
              <a:ext cx="909360" cy="629280"/>
            </p14:xfrm>
          </p:contentPart>
        </mc:Choice>
        <mc:Fallback>
          <p:pic>
            <p:nvPicPr>
              <p:cNvPr id="13344" name="Tinta 13343">
                <a:extLst>
                  <a:ext uri="{FF2B5EF4-FFF2-40B4-BE49-F238E27FC236}">
                    <a16:creationId xmlns:a16="http://schemas.microsoft.com/office/drawing/2014/main" id="{34A2E5BF-A7A1-FDF3-0374-2DC289A32F5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58475" y="2128488"/>
                <a:ext cx="927000" cy="64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6263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5BC3A-0107-6EF7-B13B-3B387CAAA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D3E566-5A13-A6D9-70BC-92F8C80AE42E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CF5B4081-E041-78BB-7C5D-F38F6BA8EC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290CC15E-9D6C-D6D0-BE56-97C25D9D98A2}"/>
              </a:ext>
            </a:extLst>
          </p:cNvPr>
          <p:cNvSpPr txBox="1"/>
          <p:nvPr/>
        </p:nvSpPr>
        <p:spPr>
          <a:xfrm>
            <a:off x="1009011" y="334482"/>
            <a:ext cx="4861110" cy="1138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Financiación colectiva (Crowdfunding y </a:t>
            </a:r>
            <a:r>
              <a:rPr lang="es-ES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Crowdlending</a:t>
            </a:r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4218D36-D80D-5278-2377-9186D5106B77}"/>
              </a:ext>
            </a:extLst>
          </p:cNvPr>
          <p:cNvSpPr/>
          <p:nvPr/>
        </p:nvSpPr>
        <p:spPr>
          <a:xfrm>
            <a:off x="509982" y="299625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46856F-F406-5C40-5C28-A4E39D996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86" y="1022731"/>
            <a:ext cx="6546152" cy="3374675"/>
          </a:xfrm>
          <a:prstGeom prst="rect">
            <a:avLst/>
          </a:prstGeom>
        </p:spPr>
      </p:pic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1A680CB6-DD2E-77A5-AC49-F652391F01E5}"/>
              </a:ext>
            </a:extLst>
          </p:cNvPr>
          <p:cNvSpPr/>
          <p:nvPr/>
        </p:nvSpPr>
        <p:spPr>
          <a:xfrm>
            <a:off x="6374852" y="825690"/>
            <a:ext cx="2659313" cy="376875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Año 2021 Reglamento (UE) 2020/1503 </a:t>
            </a:r>
            <a:r>
              <a:rPr lang="es-ES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“Proveedores Europeos de Servicios de Crowdfunding para empresas (ECSP)”</a:t>
            </a:r>
          </a:p>
          <a:p>
            <a:pPr algn="ctr"/>
            <a:r>
              <a:rPr lang="es-ES" sz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Cubre principalmente </a:t>
            </a:r>
            <a:r>
              <a:rPr lang="es-ES" sz="1200" b="1" dirty="0" err="1">
                <a:solidFill>
                  <a:srgbClr val="00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crowdlending</a:t>
            </a:r>
            <a:r>
              <a:rPr lang="es-ES" sz="1200" b="1" dirty="0">
                <a:solidFill>
                  <a:srgbClr val="00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(préstamos a empresas) y </a:t>
            </a:r>
            <a:r>
              <a:rPr lang="es-ES" sz="1200" b="1" dirty="0" err="1">
                <a:solidFill>
                  <a:srgbClr val="00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crowdinvesting</a:t>
            </a:r>
            <a:r>
              <a:rPr lang="es-ES" sz="1200" b="1" dirty="0">
                <a:solidFill>
                  <a:srgbClr val="00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s-ES" sz="1200" b="1" dirty="0" err="1">
                <a:solidFill>
                  <a:srgbClr val="00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equity</a:t>
            </a:r>
            <a:r>
              <a:rPr lang="es-ES" sz="1200" b="1" dirty="0">
                <a:solidFill>
                  <a:srgbClr val="00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crowdfunding (inversión por participaciones)</a:t>
            </a:r>
            <a:r>
              <a:rPr lang="es-ES" sz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s-ES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incluye (o lo hace de forma limitada) los modelos de donación o recompensas. </a:t>
            </a:r>
            <a:endParaRPr lang="es-ES" sz="1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 plataformas que entran en este ámbito deben estar autorizadas, cumplir requisitos de transparencia, protección del inversor, test de conocimiento del inversor, etc.</a:t>
            </a:r>
            <a:endParaRPr lang="en-CO" sz="1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863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B7AB8-B4C4-2E9C-FCCD-D6A0FA88A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02EFBFE5-214F-A35F-B9B3-98AB59D96C01}"/>
              </a:ext>
            </a:extLst>
          </p:cNvPr>
          <p:cNvSpPr/>
          <p:nvPr/>
        </p:nvSpPr>
        <p:spPr>
          <a:xfrm>
            <a:off x="4633472" y="2670751"/>
            <a:ext cx="3841057" cy="21060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14000"/>
              </a:lnSpc>
              <a:buAutoNum type="arabicPeriod"/>
            </a:pPr>
            <a:r>
              <a:rPr lang="es-ES" sz="1300" b="1" dirty="0">
                <a:solidFill>
                  <a:srgbClr val="00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Donación </a:t>
            </a:r>
            <a:r>
              <a:rPr lang="es-ES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aportan sin esperar retorno</a:t>
            </a:r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es-ES" sz="1300" b="1" dirty="0">
                <a:solidFill>
                  <a:srgbClr val="00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Recompensa / recompensa-basada </a:t>
            </a:r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es-ES" sz="1300" b="1" dirty="0">
                <a:solidFill>
                  <a:srgbClr val="00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Préstamo / </a:t>
            </a:r>
            <a:r>
              <a:rPr lang="es-ES" sz="1300" b="1" dirty="0" err="1">
                <a:solidFill>
                  <a:srgbClr val="00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crowdlending</a:t>
            </a:r>
            <a:r>
              <a:rPr lang="es-ES" sz="1300" b="1" dirty="0">
                <a:solidFill>
                  <a:srgbClr val="00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prestan dinero al proyecto/receptor; se espera devolución + intereses.</a:t>
            </a:r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es-ES" sz="1300" b="1" dirty="0">
                <a:solidFill>
                  <a:srgbClr val="00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Inversión / </a:t>
            </a:r>
            <a:r>
              <a:rPr lang="es-ES" sz="1300" b="1" dirty="0" err="1">
                <a:solidFill>
                  <a:srgbClr val="00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equity</a:t>
            </a:r>
            <a:r>
              <a:rPr lang="es-ES" sz="1300" b="1" dirty="0">
                <a:solidFill>
                  <a:srgbClr val="00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adquiere acciones del proyecto/comunidad con retornos vinculados</a:t>
            </a:r>
            <a:endParaRPr lang="en-BE" sz="1300" b="1" dirty="0">
              <a:solidFill>
                <a:srgbClr val="4F61A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DAFFBE6-57BC-F537-994D-62089E67AC24}"/>
              </a:ext>
            </a:extLst>
          </p:cNvPr>
          <p:cNvSpPr/>
          <p:nvPr/>
        </p:nvSpPr>
        <p:spPr>
          <a:xfrm>
            <a:off x="294242" y="2645589"/>
            <a:ext cx="3650636" cy="21060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14000"/>
              </a:lnSpc>
              <a:buAutoNum type="arabicPeriod"/>
            </a:pPr>
            <a:r>
              <a:rPr lang="es-ES" sz="1300" b="1" dirty="0">
                <a:solidFill>
                  <a:srgbClr val="00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Proyecto concreto </a:t>
            </a:r>
            <a:r>
              <a:rPr lang="es-ES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(por ejemplo: instalación solar comunitaria)</a:t>
            </a:r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es-ES" sz="1300" b="1" dirty="0">
                <a:solidFill>
                  <a:srgbClr val="00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Plataforma intermediaria </a:t>
            </a:r>
            <a:r>
              <a:rPr lang="es-ES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(crowdfunding / </a:t>
            </a:r>
            <a:r>
              <a:rPr lang="es-ES" sz="13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crowdlending</a:t>
            </a:r>
            <a:r>
              <a:rPr lang="es-ES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s-ES" sz="13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equity</a:t>
            </a:r>
            <a:r>
              <a:rPr lang="es-ES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que facilita la </a:t>
            </a:r>
            <a:r>
              <a:rPr lang="es-ES" sz="13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conexión financiación ↔ inversores</a:t>
            </a:r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es-ES" sz="1300" b="1" dirty="0">
                <a:solidFill>
                  <a:srgbClr val="00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Comunidad o red de personas/inversores </a:t>
            </a:r>
            <a:r>
              <a:rPr lang="es-ES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 participan, aportan fondos o compran participaciones</a:t>
            </a:r>
            <a:endParaRPr lang="en-BE" sz="1300" b="1" dirty="0">
              <a:solidFill>
                <a:srgbClr val="4F61A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4C104A5-C234-E93D-480C-6258652C5C6B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39401B1C-2D31-0D48-753F-F4787BFC09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85538EEE-9E2F-0FB2-B6DF-56388D62B232}"/>
              </a:ext>
            </a:extLst>
          </p:cNvPr>
          <p:cNvSpPr txBox="1"/>
          <p:nvPr/>
        </p:nvSpPr>
        <p:spPr>
          <a:xfrm>
            <a:off x="1009011" y="334482"/>
            <a:ext cx="4861110" cy="1138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Financiación colectiva (Crowdfunding y </a:t>
            </a:r>
            <a:r>
              <a:rPr lang="es-ES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Crowdlending</a:t>
            </a:r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8849746-3F14-2CFE-3923-BE48BDCDB5A0}"/>
              </a:ext>
            </a:extLst>
          </p:cNvPr>
          <p:cNvSpPr/>
          <p:nvPr/>
        </p:nvSpPr>
        <p:spPr>
          <a:xfrm>
            <a:off x="509982" y="299625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" name="Rectangle: cantonades arrodonides 13">
            <a:extLst>
              <a:ext uri="{FF2B5EF4-FFF2-40B4-BE49-F238E27FC236}">
                <a16:creationId xmlns:a16="http://schemas.microsoft.com/office/drawing/2014/main" id="{EFA67C87-AC48-8B6A-0E79-961F8EA4BFA9}"/>
              </a:ext>
            </a:extLst>
          </p:cNvPr>
          <p:cNvSpPr/>
          <p:nvPr/>
        </p:nvSpPr>
        <p:spPr>
          <a:xfrm>
            <a:off x="574326" y="2288874"/>
            <a:ext cx="3090468" cy="52564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300" b="1" dirty="0">
                <a:solidFill>
                  <a:schemeClr val="bg1"/>
                </a:solidFill>
                <a:highlight>
                  <a:srgbClr val="FF00FF"/>
                </a:highlight>
              </a:rPr>
              <a:t>Ingredientes comunes</a:t>
            </a:r>
          </a:p>
        </p:txBody>
      </p:sp>
      <p:pic>
        <p:nvPicPr>
          <p:cNvPr id="4" name="Picture 2" descr="Qu'est-ce que le Crowdfunding ? Définition du Crowdfunding">
            <a:extLst>
              <a:ext uri="{FF2B5EF4-FFF2-40B4-BE49-F238E27FC236}">
                <a16:creationId xmlns:a16="http://schemas.microsoft.com/office/drawing/2014/main" id="{9FCAF2FE-60F6-F4C5-5275-1F166E018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04" y="1216481"/>
            <a:ext cx="3358417" cy="88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cantonades arrodonides 5">
            <a:extLst>
              <a:ext uri="{FF2B5EF4-FFF2-40B4-BE49-F238E27FC236}">
                <a16:creationId xmlns:a16="http://schemas.microsoft.com/office/drawing/2014/main" id="{35F4E3A0-6D22-7D57-8DF0-21ED8D029B89}"/>
              </a:ext>
            </a:extLst>
          </p:cNvPr>
          <p:cNvSpPr/>
          <p:nvPr/>
        </p:nvSpPr>
        <p:spPr>
          <a:xfrm>
            <a:off x="4965112" y="2288873"/>
            <a:ext cx="3090468" cy="52564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300" b="1" dirty="0">
                <a:solidFill>
                  <a:schemeClr val="bg1"/>
                </a:solidFill>
                <a:highlight>
                  <a:srgbClr val="FF00FF"/>
                </a:highlight>
              </a:rPr>
              <a:t>Diferentes tipos</a:t>
            </a:r>
          </a:p>
        </p:txBody>
      </p:sp>
      <p:pic>
        <p:nvPicPr>
          <p:cNvPr id="17" name="Picture 2" descr="donation, hand, heart ">
            <a:extLst>
              <a:ext uri="{FF2B5EF4-FFF2-40B4-BE49-F238E27FC236}">
                <a16:creationId xmlns:a16="http://schemas.microsoft.com/office/drawing/2014/main" id="{8D3D9C33-1BE3-FBB2-AB8D-B1EA77231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329" y="1327002"/>
            <a:ext cx="666014" cy="66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sent, gift, reward, hand, parcel ">
            <a:extLst>
              <a:ext uri="{FF2B5EF4-FFF2-40B4-BE49-F238E27FC236}">
                <a16:creationId xmlns:a16="http://schemas.microsoft.com/office/drawing/2014/main" id="{0C5512B6-9CA8-D104-6FF4-75858687D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303" y="1365221"/>
            <a:ext cx="666014" cy="66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equity, financing, money ">
            <a:extLst>
              <a:ext uri="{FF2B5EF4-FFF2-40B4-BE49-F238E27FC236}">
                <a16:creationId xmlns:a16="http://schemas.microsoft.com/office/drawing/2014/main" id="{0DD59070-6EED-44DB-9999-FB0F84084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573" y="1365221"/>
            <a:ext cx="666014" cy="66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banking, credit, investment, lending, loan, money, percent ">
            <a:extLst>
              <a:ext uri="{FF2B5EF4-FFF2-40B4-BE49-F238E27FC236}">
                <a16:creationId xmlns:a16="http://schemas.microsoft.com/office/drawing/2014/main" id="{1B2871AB-CEDF-D671-2CC7-509C84234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514" y="1365221"/>
            <a:ext cx="666014" cy="66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995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E8A04-0633-F0BA-6185-4FCF70AD0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74FFCC9-1A3A-2368-0951-E3A65E2CD17C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C91A955F-7CA8-5CE4-B5B2-8BD8CE987D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A78B321E-F7EE-5E46-9F67-8A088E0B37BB}"/>
              </a:ext>
            </a:extLst>
          </p:cNvPr>
          <p:cNvSpPr txBox="1"/>
          <p:nvPr/>
        </p:nvSpPr>
        <p:spPr>
          <a:xfrm>
            <a:off x="1009011" y="334482"/>
            <a:ext cx="4861110" cy="1138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Financiación colectiva (Crowdfunding y </a:t>
            </a:r>
            <a:r>
              <a:rPr lang="es-ES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Crowdlending</a:t>
            </a:r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4244252-0F58-262C-1A6A-45D7CAAC0CE3}"/>
              </a:ext>
            </a:extLst>
          </p:cNvPr>
          <p:cNvSpPr/>
          <p:nvPr/>
        </p:nvSpPr>
        <p:spPr>
          <a:xfrm>
            <a:off x="509982" y="299625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6" name="Imatge 25">
            <a:extLst>
              <a:ext uri="{FF2B5EF4-FFF2-40B4-BE49-F238E27FC236}">
                <a16:creationId xmlns:a16="http://schemas.microsoft.com/office/drawing/2014/main" id="{395C5144-E7EB-B6BC-BECC-ADEC10A19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958143"/>
            <a:ext cx="8001000" cy="3850875"/>
          </a:xfrm>
          <a:prstGeom prst="rect">
            <a:avLst/>
          </a:prstGeom>
        </p:spPr>
      </p:pic>
      <p:pic>
        <p:nvPicPr>
          <p:cNvPr id="31" name="Imatge 30">
            <a:extLst>
              <a:ext uri="{FF2B5EF4-FFF2-40B4-BE49-F238E27FC236}">
                <a16:creationId xmlns:a16="http://schemas.microsoft.com/office/drawing/2014/main" id="{2BD3788D-9664-B941-CD44-F27BEFCBA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0121" y="726335"/>
            <a:ext cx="1673835" cy="49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439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3D7F8-58F0-5BBA-FD09-649EBC2C5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4E810ED-0D6F-A4A1-8AFF-7AC4D2AA907F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519D6AD1-340E-9331-49E3-0CDE757222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D87BD3A5-5089-F128-B562-5CCA8DFC6AF0}"/>
              </a:ext>
            </a:extLst>
          </p:cNvPr>
          <p:cNvSpPr txBox="1"/>
          <p:nvPr/>
        </p:nvSpPr>
        <p:spPr>
          <a:xfrm>
            <a:off x="1009011" y="334482"/>
            <a:ext cx="4861110" cy="1138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Financiación colectiva (Crowdfunding y </a:t>
            </a:r>
            <a:r>
              <a:rPr lang="es-ES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Crowdlending</a:t>
            </a:r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11F4AC4-7C4F-A588-507F-B7E96DE17DA4}"/>
              </a:ext>
            </a:extLst>
          </p:cNvPr>
          <p:cNvSpPr/>
          <p:nvPr/>
        </p:nvSpPr>
        <p:spPr>
          <a:xfrm>
            <a:off x="509982" y="299625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31" name="Imatge 30">
            <a:extLst>
              <a:ext uri="{FF2B5EF4-FFF2-40B4-BE49-F238E27FC236}">
                <a16:creationId xmlns:a16="http://schemas.microsoft.com/office/drawing/2014/main" id="{D6080752-A330-B908-95AD-40DF89D6F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750" y="723968"/>
            <a:ext cx="1673835" cy="497822"/>
          </a:xfrm>
          <a:prstGeom prst="rect">
            <a:avLst/>
          </a:prstGeom>
        </p:spPr>
      </p:pic>
      <p:sp>
        <p:nvSpPr>
          <p:cNvPr id="4" name="Rectangle: cantonades arrodonides 3">
            <a:extLst>
              <a:ext uri="{FF2B5EF4-FFF2-40B4-BE49-F238E27FC236}">
                <a16:creationId xmlns:a16="http://schemas.microsoft.com/office/drawing/2014/main" id="{D6551DE4-40B4-2CF7-855F-1A0E978E1EFE}"/>
              </a:ext>
            </a:extLst>
          </p:cNvPr>
          <p:cNvSpPr/>
          <p:nvPr/>
        </p:nvSpPr>
        <p:spPr>
          <a:xfrm>
            <a:off x="5165088" y="1203353"/>
            <a:ext cx="3693161" cy="127859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300" b="1" dirty="0">
              <a:solidFill>
                <a:schemeClr val="tx1"/>
              </a:solidFill>
              <a:highlight>
                <a:srgbClr val="D8D8D8"/>
              </a:highlight>
            </a:endParaRPr>
          </a:p>
          <a:p>
            <a:pPr algn="ctr"/>
            <a:r>
              <a:rPr lang="es-ES" sz="1300" b="1" dirty="0">
                <a:solidFill>
                  <a:schemeClr val="tx1"/>
                </a:solidFill>
                <a:highlight>
                  <a:srgbClr val="D8D8D8"/>
                </a:highlight>
              </a:rPr>
              <a:t>– Proyecto “Energy </a:t>
            </a:r>
            <a:r>
              <a:rPr lang="es-ES" sz="1300" b="1" dirty="0" err="1">
                <a:solidFill>
                  <a:schemeClr val="tx1"/>
                </a:solidFill>
                <a:highlight>
                  <a:srgbClr val="D8D8D8"/>
                </a:highlight>
              </a:rPr>
              <a:t>Communities</a:t>
            </a:r>
            <a:r>
              <a:rPr lang="es-ES" sz="1300" b="1" dirty="0">
                <a:solidFill>
                  <a:schemeClr val="tx1"/>
                </a:solidFill>
                <a:highlight>
                  <a:srgbClr val="D8D8D8"/>
                </a:highlight>
              </a:rPr>
              <a:t> X” en </a:t>
            </a:r>
            <a:r>
              <a:rPr lang="es-ES" sz="1300" b="1" dirty="0" err="1">
                <a:solidFill>
                  <a:schemeClr val="tx1"/>
                </a:solidFill>
                <a:highlight>
                  <a:srgbClr val="D8D8D8"/>
                </a:highlight>
              </a:rPr>
              <a:t>Coimbra</a:t>
            </a:r>
            <a:r>
              <a:rPr lang="es-ES" sz="1300" b="1" dirty="0">
                <a:solidFill>
                  <a:schemeClr val="tx1"/>
                </a:solidFill>
                <a:highlight>
                  <a:srgbClr val="D8D8D8"/>
                </a:highlight>
              </a:rPr>
              <a:t>: instalación fotovoltaica comunitaria de 74,6 </a:t>
            </a:r>
            <a:r>
              <a:rPr lang="es-ES" sz="1300" b="1" dirty="0" err="1">
                <a:solidFill>
                  <a:schemeClr val="tx1"/>
                </a:solidFill>
                <a:highlight>
                  <a:srgbClr val="D8D8D8"/>
                </a:highlight>
              </a:rPr>
              <a:t>kWp</a:t>
            </a:r>
            <a:r>
              <a:rPr lang="es-ES" sz="1300" b="1" dirty="0">
                <a:solidFill>
                  <a:schemeClr val="tx1"/>
                </a:solidFill>
                <a:highlight>
                  <a:srgbClr val="D8D8D8"/>
                </a:highlight>
              </a:rPr>
              <a:t> que producirá ~96 </a:t>
            </a:r>
            <a:r>
              <a:rPr lang="es-ES" sz="1300" b="1" dirty="0" err="1">
                <a:solidFill>
                  <a:schemeClr val="tx1"/>
                </a:solidFill>
                <a:highlight>
                  <a:srgbClr val="D8D8D8"/>
                </a:highlight>
              </a:rPr>
              <a:t>MWh</a:t>
            </a:r>
            <a:r>
              <a:rPr lang="es-ES" sz="1300" b="1" dirty="0">
                <a:solidFill>
                  <a:schemeClr val="tx1"/>
                </a:solidFill>
                <a:highlight>
                  <a:srgbClr val="D8D8D8"/>
                </a:highlight>
              </a:rPr>
              <a:t>/año mediante financiación colaborativa.</a:t>
            </a:r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857FA958-B4D0-288C-C621-6B33E2055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705" y="876032"/>
            <a:ext cx="4456719" cy="4008664"/>
          </a:xfrm>
          <a:prstGeom prst="rect">
            <a:avLst/>
          </a:prstGeom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8B28168F-7CE4-54E3-4BD3-02164BD140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7074" y="3549662"/>
            <a:ext cx="1584685" cy="493720"/>
          </a:xfrm>
          <a:prstGeom prst="rect">
            <a:avLst/>
          </a:prstGeom>
        </p:spPr>
      </p:pic>
      <p:pic>
        <p:nvPicPr>
          <p:cNvPr id="11" name="Imatge 10">
            <a:extLst>
              <a:ext uri="{FF2B5EF4-FFF2-40B4-BE49-F238E27FC236}">
                <a16:creationId xmlns:a16="http://schemas.microsoft.com/office/drawing/2014/main" id="{40FCA7D5-F56D-C74B-7B47-B7594A8F48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3010" y="3724324"/>
            <a:ext cx="2218571" cy="682005"/>
          </a:xfrm>
          <a:prstGeom prst="rect">
            <a:avLst/>
          </a:prstGeom>
        </p:spPr>
      </p:pic>
      <p:pic>
        <p:nvPicPr>
          <p:cNvPr id="13" name="Imatge 12">
            <a:extLst>
              <a:ext uri="{FF2B5EF4-FFF2-40B4-BE49-F238E27FC236}">
                <a16:creationId xmlns:a16="http://schemas.microsoft.com/office/drawing/2014/main" id="{E2685C07-6C53-20E8-3382-93DD95209C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2415" y="4307704"/>
            <a:ext cx="2238687" cy="562053"/>
          </a:xfrm>
          <a:prstGeom prst="rect">
            <a:avLst/>
          </a:prstGeom>
        </p:spPr>
      </p:pic>
      <p:pic>
        <p:nvPicPr>
          <p:cNvPr id="15" name="Imatge 14">
            <a:extLst>
              <a:ext uri="{FF2B5EF4-FFF2-40B4-BE49-F238E27FC236}">
                <a16:creationId xmlns:a16="http://schemas.microsoft.com/office/drawing/2014/main" id="{82C42F28-EE93-99E2-E0E3-9F64B6162A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0294" y="3073346"/>
            <a:ext cx="1476581" cy="476316"/>
          </a:xfrm>
          <a:prstGeom prst="rect">
            <a:avLst/>
          </a:prstGeom>
        </p:spPr>
      </p:pic>
      <p:pic>
        <p:nvPicPr>
          <p:cNvPr id="17" name="Imatge 16">
            <a:extLst>
              <a:ext uri="{FF2B5EF4-FFF2-40B4-BE49-F238E27FC236}">
                <a16:creationId xmlns:a16="http://schemas.microsoft.com/office/drawing/2014/main" id="{9DDB48EB-260E-3526-5995-C4C2549BEE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7074" y="2716772"/>
            <a:ext cx="2012860" cy="49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68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E5729-C0EE-B5C0-8A6B-7EFEF9A02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: cantonades arrodonides 56">
            <a:extLst>
              <a:ext uri="{FF2B5EF4-FFF2-40B4-BE49-F238E27FC236}">
                <a16:creationId xmlns:a16="http://schemas.microsoft.com/office/drawing/2014/main" id="{DC8D92F0-F6AD-3532-C553-04F7E9113B37}"/>
              </a:ext>
            </a:extLst>
          </p:cNvPr>
          <p:cNvSpPr/>
          <p:nvPr/>
        </p:nvSpPr>
        <p:spPr>
          <a:xfrm>
            <a:off x="3657188" y="1041540"/>
            <a:ext cx="5274541" cy="26889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E758C84E-463D-AC44-CE2C-305E6461C7AA}"/>
              </a:ext>
            </a:extLst>
          </p:cNvPr>
          <p:cNvSpPr txBox="1">
            <a:spLocks/>
          </p:cNvSpPr>
          <p:nvPr/>
        </p:nvSpPr>
        <p:spPr>
          <a:xfrm>
            <a:off x="412420" y="151769"/>
            <a:ext cx="7745133" cy="5339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spc="53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Herramientas</a:t>
            </a:r>
            <a:r>
              <a:rPr lang="en-US" sz="2400" b="1" spc="53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 de </a:t>
            </a:r>
            <a:r>
              <a:rPr lang="en-US" sz="2400" b="1" spc="53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financiación</a:t>
            </a:r>
            <a:endParaRPr lang="es-ES" sz="2400" b="1" dirty="0">
              <a:solidFill>
                <a:srgbClr val="1D1D1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D1ED33-E2E8-170E-F826-1981C476BF0D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CE16CFF5-7DC5-2B66-95A1-883B98E05A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90D2E015-839D-8415-775A-FF05B37831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4052" b="48232"/>
          <a:stretch>
            <a:fillRect/>
          </a:stretch>
        </p:blipFill>
        <p:spPr>
          <a:xfrm>
            <a:off x="293913" y="2806470"/>
            <a:ext cx="2891746" cy="712943"/>
          </a:xfrm>
          <a:prstGeom prst="rect">
            <a:avLst/>
          </a:prstGeom>
        </p:spPr>
      </p:pic>
      <p:pic>
        <p:nvPicPr>
          <p:cNvPr id="13314" name="Picture 2" descr="buscar documento icono vector plano 27154411 Vector en Vecteezy">
            <a:extLst>
              <a:ext uri="{FF2B5EF4-FFF2-40B4-BE49-F238E27FC236}">
                <a16:creationId xmlns:a16="http://schemas.microsoft.com/office/drawing/2014/main" id="{B2301F88-3F20-CA14-55E7-737D8830B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216" y="2241686"/>
            <a:ext cx="665613" cy="66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7D97125A-B45D-3D05-2117-50400F54C6B8}"/>
              </a:ext>
            </a:extLst>
          </p:cNvPr>
          <p:cNvSpPr txBox="1"/>
          <p:nvPr/>
        </p:nvSpPr>
        <p:spPr>
          <a:xfrm>
            <a:off x="4212771" y="1303325"/>
            <a:ext cx="4821394" cy="2785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Ayudas directas (Nacional / Regional)</a:t>
            </a:r>
          </a:p>
          <a:p>
            <a:endParaRPr lang="es-ES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Financiación colectiva (Crowdfunding y </a:t>
            </a:r>
            <a:r>
              <a:rPr lang="es-ES" sz="1600" b="1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Crowdlending</a:t>
            </a:r>
            <a:r>
              <a:rPr lang="es-ES" sz="16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s-ES" sz="1600" b="1" dirty="0">
              <a:solidFill>
                <a:schemeClr val="tx2">
                  <a:lumMod val="9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Cooperativas o aportaciones de socios</a:t>
            </a:r>
          </a:p>
          <a:p>
            <a:endParaRPr lang="es-ES" sz="1600" b="1" dirty="0">
              <a:solidFill>
                <a:schemeClr val="tx2">
                  <a:lumMod val="9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b="1" dirty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Financiación bancaria (préstamos verdes o sostenibles)</a:t>
            </a:r>
          </a:p>
          <a:p>
            <a:endParaRPr lang="es-ES" sz="1600" b="1" dirty="0">
              <a:solidFill>
                <a:schemeClr val="tx2">
                  <a:lumMod val="9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b="1" dirty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Fondos de inversión de impacto</a:t>
            </a:r>
            <a:endParaRPr lang="es-ES" dirty="0">
              <a:solidFill>
                <a:schemeClr val="tx2">
                  <a:lumMod val="9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60CF9E4-AEE4-1B47-E63A-D22BDF7D748D}"/>
              </a:ext>
            </a:extLst>
          </p:cNvPr>
          <p:cNvSpPr/>
          <p:nvPr/>
        </p:nvSpPr>
        <p:spPr>
          <a:xfrm>
            <a:off x="3796389" y="1232426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FA0FADE-82B3-B892-246F-F2C936ECE367}"/>
              </a:ext>
            </a:extLst>
          </p:cNvPr>
          <p:cNvSpPr/>
          <p:nvPr/>
        </p:nvSpPr>
        <p:spPr>
          <a:xfrm>
            <a:off x="3796388" y="1720895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4EC10B6-DC2F-6494-9D77-1DC6C0033807}"/>
              </a:ext>
            </a:extLst>
          </p:cNvPr>
          <p:cNvSpPr/>
          <p:nvPr/>
        </p:nvSpPr>
        <p:spPr>
          <a:xfrm>
            <a:off x="3819114" y="2263436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7134BC1-1B7E-3BA1-A27D-AD41B1685C05}"/>
              </a:ext>
            </a:extLst>
          </p:cNvPr>
          <p:cNvSpPr/>
          <p:nvPr/>
        </p:nvSpPr>
        <p:spPr>
          <a:xfrm>
            <a:off x="3819114" y="2745655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24D5BA2-28C1-2C65-38BC-5DD941D7FF10}"/>
              </a:ext>
            </a:extLst>
          </p:cNvPr>
          <p:cNvSpPr/>
          <p:nvPr/>
        </p:nvSpPr>
        <p:spPr>
          <a:xfrm>
            <a:off x="3796385" y="3198442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6">
            <p14:nvContentPartPr>
              <p14:cNvPr id="13344" name="Tinta 13343">
                <a:extLst>
                  <a:ext uri="{FF2B5EF4-FFF2-40B4-BE49-F238E27FC236}">
                    <a16:creationId xmlns:a16="http://schemas.microsoft.com/office/drawing/2014/main" id="{D04006C1-A315-9694-60A8-85D4E0D5F266}"/>
                  </a:ext>
                </a:extLst>
              </p14:cNvPr>
              <p14:cNvContentPartPr/>
              <p14:nvPr/>
            </p14:nvContentPartPr>
            <p14:xfrm>
              <a:off x="2767475" y="2137488"/>
              <a:ext cx="909360" cy="629280"/>
            </p14:xfrm>
          </p:contentPart>
        </mc:Choice>
        <mc:Fallback>
          <p:pic>
            <p:nvPicPr>
              <p:cNvPr id="13344" name="Tinta 13343">
                <a:extLst>
                  <a:ext uri="{FF2B5EF4-FFF2-40B4-BE49-F238E27FC236}">
                    <a16:creationId xmlns:a16="http://schemas.microsoft.com/office/drawing/2014/main" id="{D04006C1-A315-9694-60A8-85D4E0D5F26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58475" y="2128488"/>
                <a:ext cx="927000" cy="64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2177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42100-7D4B-7BC5-FA01-F3815A788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0033631-73F7-18BC-CDB3-E3A7AED07593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0D504B1D-8C19-DBFB-E09D-CB86E68D47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880E486E-48CE-9E57-8C21-58EBD070A179}"/>
              </a:ext>
            </a:extLst>
          </p:cNvPr>
          <p:cNvSpPr txBox="1"/>
          <p:nvPr/>
        </p:nvSpPr>
        <p:spPr>
          <a:xfrm>
            <a:off x="1009011" y="334482"/>
            <a:ext cx="4861110" cy="1138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Cooperativas o aportaciones de socios</a:t>
            </a:r>
          </a:p>
          <a:p>
            <a:pPr>
              <a:lnSpc>
                <a:spcPct val="150000"/>
              </a:lnSpc>
            </a:pP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BDC9FA6-3A5F-9991-14CD-CD7ACB3A1B67}"/>
              </a:ext>
            </a:extLst>
          </p:cNvPr>
          <p:cNvSpPr/>
          <p:nvPr/>
        </p:nvSpPr>
        <p:spPr>
          <a:xfrm>
            <a:off x="509982" y="299625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" name="Rectangle: cantonades arrodonides 3">
            <a:extLst>
              <a:ext uri="{FF2B5EF4-FFF2-40B4-BE49-F238E27FC236}">
                <a16:creationId xmlns:a16="http://schemas.microsoft.com/office/drawing/2014/main" id="{2D2C4C28-2A68-3BD6-DD15-B3E6F78BD995}"/>
              </a:ext>
            </a:extLst>
          </p:cNvPr>
          <p:cNvSpPr/>
          <p:nvPr/>
        </p:nvSpPr>
        <p:spPr>
          <a:xfrm>
            <a:off x="297711" y="2666927"/>
            <a:ext cx="2829210" cy="22802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300" b="1" dirty="0">
              <a:solidFill>
                <a:schemeClr val="tx1"/>
              </a:solidFill>
              <a:highlight>
                <a:srgbClr val="D8D8D8"/>
              </a:highlight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800080"/>
                </a:highlight>
              </a:rPr>
              <a:t>Ventajas</a:t>
            </a:r>
            <a:r>
              <a:rPr lang="es-ES" dirty="0">
                <a:solidFill>
                  <a:schemeClr val="bg1"/>
                </a:solidFill>
                <a:highlight>
                  <a:srgbClr val="800080"/>
                </a:highlight>
              </a:rPr>
              <a:t>:</a:t>
            </a:r>
          </a:p>
          <a:p>
            <a:pPr algn="ctr"/>
            <a:endParaRPr lang="es-ES" dirty="0">
              <a:solidFill>
                <a:schemeClr val="bg1"/>
              </a:solidFill>
              <a:highlight>
                <a:srgbClr val="80008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/>
              <a:t>Estructura democrática (un socio = un voto)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/>
              <a:t>Reinvertir los beneficios en la comunidad / objeto social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/>
              <a:t>Buena encaje con los valores de la economía social y solidaria</a:t>
            </a:r>
          </a:p>
        </p:txBody>
      </p:sp>
      <p:pic>
        <p:nvPicPr>
          <p:cNvPr id="29698" name="Picture 2" descr="Mark de Zabaleta: El Cooperativismo como gran Solución: de Owen al ...">
            <a:extLst>
              <a:ext uri="{FF2B5EF4-FFF2-40B4-BE49-F238E27FC236}">
                <a16:creationId xmlns:a16="http://schemas.microsoft.com/office/drawing/2014/main" id="{F7BAC5E9-994A-8F6C-0450-0307AC0F4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58" y="924966"/>
            <a:ext cx="1873704" cy="146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3133F1B0-3A98-6ABA-3577-BE5EE38C8E91}"/>
              </a:ext>
            </a:extLst>
          </p:cNvPr>
          <p:cNvSpPr/>
          <p:nvPr/>
        </p:nvSpPr>
        <p:spPr>
          <a:xfrm>
            <a:off x="2855591" y="974716"/>
            <a:ext cx="5497638" cy="11387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Una cooperativa es </a:t>
            </a: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una organización autónoma de personas que se unen voluntariamente para satisfacer necesidades comunes</a:t>
            </a: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mediante una empresa de propiedad conjunta y control democrático.</a:t>
            </a:r>
            <a:endParaRPr lang="en-BE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87AE8A33-603D-0B90-5D72-AE2A1D4FB42B}"/>
              </a:ext>
            </a:extLst>
          </p:cNvPr>
          <p:cNvSpPr/>
          <p:nvPr/>
        </p:nvSpPr>
        <p:spPr>
          <a:xfrm>
            <a:off x="3251333" y="2655316"/>
            <a:ext cx="2829210" cy="22802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300" b="1" dirty="0">
              <a:solidFill>
                <a:schemeClr val="tx1"/>
              </a:solidFill>
              <a:highlight>
                <a:srgbClr val="D8D8D8"/>
              </a:highlight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800080"/>
                </a:highlight>
              </a:rPr>
              <a:t>Inconvenientes</a:t>
            </a:r>
            <a:r>
              <a:rPr lang="es-ES" dirty="0">
                <a:solidFill>
                  <a:schemeClr val="bg1"/>
                </a:solidFill>
                <a:highlight>
                  <a:srgbClr val="800080"/>
                </a:highlight>
              </a:rPr>
              <a:t>:</a:t>
            </a:r>
          </a:p>
          <a:p>
            <a:pPr algn="ctr"/>
            <a:endParaRPr lang="es-ES" dirty="0">
              <a:solidFill>
                <a:schemeClr val="bg1"/>
              </a:solidFill>
              <a:highlight>
                <a:srgbClr val="80008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/>
              <a:t>Requiere capital inicial de los socios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/>
              <a:t>Puede necesitar más formalismo jurídico/contable que una asociación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/>
              <a:t>Riesgo compartido: responsabilidades si no está bien gestionada.</a:t>
            </a:r>
          </a:p>
        </p:txBody>
      </p:sp>
      <p:sp>
        <p:nvSpPr>
          <p:cNvPr id="10" name="Rectangle: cantonades arrodonides 9">
            <a:extLst>
              <a:ext uri="{FF2B5EF4-FFF2-40B4-BE49-F238E27FC236}">
                <a16:creationId xmlns:a16="http://schemas.microsoft.com/office/drawing/2014/main" id="{4257DA59-0B90-4D58-C525-8E3DE17E4AAA}"/>
              </a:ext>
            </a:extLst>
          </p:cNvPr>
          <p:cNvSpPr/>
          <p:nvPr/>
        </p:nvSpPr>
        <p:spPr>
          <a:xfrm>
            <a:off x="6204955" y="2655315"/>
            <a:ext cx="2829210" cy="22802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300" b="1" dirty="0">
              <a:solidFill>
                <a:schemeClr val="tx1"/>
              </a:solidFill>
              <a:highlight>
                <a:srgbClr val="D8D8D8"/>
              </a:highlight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800080"/>
                </a:highlight>
              </a:rPr>
              <a:t>Fiscalidad en España</a:t>
            </a:r>
          </a:p>
          <a:p>
            <a:pPr algn="ctr"/>
            <a:endParaRPr lang="es-ES" dirty="0">
              <a:solidFill>
                <a:schemeClr val="bg1"/>
              </a:solidFill>
              <a:highlight>
                <a:srgbClr val="80008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/>
              <a:t>Pueden tributar al tipo reducido del 20 % en el Impuesto de Sociedades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/>
              <a:t>Bonificaciones en IVA, IAE, </a:t>
            </a:r>
            <a:r>
              <a:rPr lang="es-ES" sz="1300" dirty="0" err="1"/>
              <a:t>etc</a:t>
            </a:r>
            <a:endParaRPr lang="es-ES" sz="1300" dirty="0"/>
          </a:p>
        </p:txBody>
      </p:sp>
    </p:spTree>
    <p:extLst>
      <p:ext uri="{BB962C8B-B14F-4D97-AF65-F5344CB8AC3E}">
        <p14:creationId xmlns:p14="http://schemas.microsoft.com/office/powerpoint/2010/main" val="2062004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F8A76-A336-E045-A05F-E0424CD10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AAE649CF-1FB1-9019-69CB-02883CEEBF79}"/>
              </a:ext>
            </a:extLst>
          </p:cNvPr>
          <p:cNvSpPr txBox="1">
            <a:spLocks/>
          </p:cNvSpPr>
          <p:nvPr/>
        </p:nvSpPr>
        <p:spPr>
          <a:xfrm>
            <a:off x="412420" y="151769"/>
            <a:ext cx="7745133" cy="5339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Introducción</a:t>
            </a:r>
            <a:endParaRPr lang="es-ES" sz="2400" b="1" dirty="0">
              <a:solidFill>
                <a:srgbClr val="1D1D1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C7EF453-8718-E0FC-A70A-15BDA6150687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9">
            <a:extLst>
              <a:ext uri="{FF2B5EF4-FFF2-40B4-BE49-F238E27FC236}">
                <a16:creationId xmlns:a16="http://schemas.microsoft.com/office/drawing/2014/main" id="{ACF9C8D4-4081-85A1-0758-C1F96C134494}"/>
              </a:ext>
            </a:extLst>
          </p:cNvPr>
          <p:cNvSpPr txBox="1"/>
          <p:nvPr/>
        </p:nvSpPr>
        <p:spPr>
          <a:xfrm>
            <a:off x="857347" y="1208376"/>
            <a:ext cx="6290213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💬 </a:t>
            </a:r>
            <a:r>
              <a:rPr lang="es-ES" sz="16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¿Qué tipo de Comunidad Energética sois?</a:t>
            </a:r>
          </a:p>
          <a:p>
            <a:endParaRPr lang="es-E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1️⃣ </a:t>
            </a:r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¿Cuántas de aquí pertenecéis a una CEL que </a:t>
            </a:r>
            <a:r>
              <a:rPr lang="es-ES" sz="16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produce energía para autoconsumo colectivo</a:t>
            </a:r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2️⃣ </a:t>
            </a:r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¿Cuántas CEL tienen como objetivo principal instalar </a:t>
            </a:r>
            <a:r>
              <a:rPr lang="es-ES" sz="16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placas solares</a:t>
            </a:r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3️⃣ </a:t>
            </a:r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¿Cuántas hacéis </a:t>
            </a:r>
            <a:r>
              <a:rPr lang="es-ES" sz="16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otras cosas </a:t>
            </a:r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 no tienen que ver directamente con placas solares?</a:t>
            </a:r>
            <a:b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(movilidad eléctrica, eficiencia, pobreza energética, educación…)</a:t>
            </a:r>
          </a:p>
          <a:p>
            <a:pPr defTabSz="457200">
              <a:spcAft>
                <a:spcPts val="600"/>
              </a:spcAft>
              <a:buClrTx/>
            </a:pP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77BD0F6-C660-C8A4-CD39-0F14A3462A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2695" y="229933"/>
            <a:ext cx="1957170" cy="377619"/>
          </a:xfrm>
          <a:prstGeom prst="rect">
            <a:avLst/>
          </a:prstGeom>
        </p:spPr>
      </p:pic>
      <p:pic>
        <p:nvPicPr>
          <p:cNvPr id="2050" name="Picture 2" descr="24.000+ Levantar La Mano Ilustraciones de Stock, gráficos vectoriales  libres de derechos y clip art - iStock">
            <a:extLst>
              <a:ext uri="{FF2B5EF4-FFF2-40B4-BE49-F238E27FC236}">
                <a16:creationId xmlns:a16="http://schemas.microsoft.com/office/drawing/2014/main" id="{A16A72F0-4274-D1AC-9E94-28219B4BA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004" y="2362326"/>
            <a:ext cx="1781097" cy="126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1.921.200+ Preguntas Fotografías de stock, fotos e imágenes libres de  derechos - iStock | Dudas, Signo de interrogación, Encuesta">
            <a:extLst>
              <a:ext uri="{FF2B5EF4-FFF2-40B4-BE49-F238E27FC236}">
                <a16:creationId xmlns:a16="http://schemas.microsoft.com/office/drawing/2014/main" id="{A12CDA28-486D-2448-771E-A6C4791EF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959" y="1326898"/>
            <a:ext cx="1195388" cy="95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70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CB11C-8E98-2C95-5650-465218217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EA7BBEE-3F21-3F09-D912-5995942ABAA4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E523C641-3FF3-79FF-F6C2-C69186939D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D488642F-95C9-0152-BAE8-29785F0E0033}"/>
              </a:ext>
            </a:extLst>
          </p:cNvPr>
          <p:cNvSpPr txBox="1"/>
          <p:nvPr/>
        </p:nvSpPr>
        <p:spPr>
          <a:xfrm>
            <a:off x="1009011" y="334482"/>
            <a:ext cx="4861110" cy="1138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Cooperativas o aportaciones de socios</a:t>
            </a:r>
          </a:p>
          <a:p>
            <a:pPr>
              <a:lnSpc>
                <a:spcPct val="150000"/>
              </a:lnSpc>
            </a:pP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2C32D66-619E-FA39-54DE-C361A300A93A}"/>
              </a:ext>
            </a:extLst>
          </p:cNvPr>
          <p:cNvSpPr/>
          <p:nvPr/>
        </p:nvSpPr>
        <p:spPr>
          <a:xfrm>
            <a:off x="509982" y="299625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" name="Rectangle: cantonades arrodonides 3">
            <a:extLst>
              <a:ext uri="{FF2B5EF4-FFF2-40B4-BE49-F238E27FC236}">
                <a16:creationId xmlns:a16="http://schemas.microsoft.com/office/drawing/2014/main" id="{503E8318-4372-11C1-7A66-1BB50BCA3548}"/>
              </a:ext>
            </a:extLst>
          </p:cNvPr>
          <p:cNvSpPr/>
          <p:nvPr/>
        </p:nvSpPr>
        <p:spPr>
          <a:xfrm>
            <a:off x="297711" y="1938927"/>
            <a:ext cx="2829210" cy="30082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300" b="1" dirty="0">
              <a:solidFill>
                <a:schemeClr val="tx1"/>
              </a:solidFill>
              <a:highlight>
                <a:srgbClr val="D8D8D8"/>
              </a:highlight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800080"/>
                </a:highlight>
              </a:rPr>
              <a:t>Capital</a:t>
            </a:r>
            <a:r>
              <a:rPr lang="es-ES" dirty="0">
                <a:solidFill>
                  <a:schemeClr val="bg1"/>
                </a:solidFill>
                <a:highlight>
                  <a:srgbClr val="800080"/>
                </a:highlight>
              </a:rPr>
              <a:t>:</a:t>
            </a:r>
          </a:p>
          <a:p>
            <a:pPr algn="ctr"/>
            <a:endParaRPr lang="es-ES" dirty="0">
              <a:solidFill>
                <a:schemeClr val="bg1"/>
              </a:solidFill>
              <a:highlight>
                <a:srgbClr val="80008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/>
              <a:t>Los socios aportan </a:t>
            </a:r>
            <a:r>
              <a:rPr lang="es-ES" sz="1300" b="1" dirty="0"/>
              <a:t>capital inicial o cuotas periódicas </a:t>
            </a:r>
            <a:r>
              <a:rPr lang="es-ES" sz="1300" dirty="0"/>
              <a:t>para constituir la CEL, cubrir inversión (placas, inversores, instalación) y operar.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b="1" dirty="0">
                <a:solidFill>
                  <a:srgbClr val="00CC99"/>
                </a:solidFill>
              </a:rPr>
              <a:t>Se ha de decidir conjuntamente -&gt; MODELO DE NEGOCIO</a:t>
            </a:r>
          </a:p>
        </p:txBody>
      </p:sp>
      <p:pic>
        <p:nvPicPr>
          <p:cNvPr id="29698" name="Picture 2" descr="Mark de Zabaleta: El Cooperativismo como gran Solución: de Owen al ...">
            <a:extLst>
              <a:ext uri="{FF2B5EF4-FFF2-40B4-BE49-F238E27FC236}">
                <a16:creationId xmlns:a16="http://schemas.microsoft.com/office/drawing/2014/main" id="{481B1295-4507-E097-1D5E-9BFAD5D92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57" y="780629"/>
            <a:ext cx="1280628" cy="100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E6F63502-17AA-A3A7-AD6D-28DAAC39AAB0}"/>
              </a:ext>
            </a:extLst>
          </p:cNvPr>
          <p:cNvSpPr/>
          <p:nvPr/>
        </p:nvSpPr>
        <p:spPr>
          <a:xfrm>
            <a:off x="1920333" y="905303"/>
            <a:ext cx="4443282" cy="59282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Financiación mediante aportaciones de socios:</a:t>
            </a:r>
            <a:endParaRPr lang="en-BE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F9229B6D-93F2-D1EA-AD2B-1B9D5038B7B6}"/>
              </a:ext>
            </a:extLst>
          </p:cNvPr>
          <p:cNvSpPr/>
          <p:nvPr/>
        </p:nvSpPr>
        <p:spPr>
          <a:xfrm>
            <a:off x="3251333" y="1927316"/>
            <a:ext cx="2829210" cy="30082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300" b="1" dirty="0">
              <a:solidFill>
                <a:schemeClr val="tx1"/>
              </a:solidFill>
              <a:highlight>
                <a:srgbClr val="D8D8D8"/>
              </a:highlight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800080"/>
                </a:highlight>
              </a:rPr>
              <a:t>Tipos de socios</a:t>
            </a:r>
            <a:r>
              <a:rPr lang="es-ES" dirty="0">
                <a:solidFill>
                  <a:schemeClr val="bg1"/>
                </a:solidFill>
                <a:highlight>
                  <a:srgbClr val="800080"/>
                </a:highlight>
              </a:rPr>
              <a:t>:</a:t>
            </a:r>
          </a:p>
          <a:p>
            <a:pPr algn="ctr"/>
            <a:endParaRPr lang="es-ES" dirty="0">
              <a:solidFill>
                <a:schemeClr val="bg1"/>
              </a:solidFill>
              <a:highlight>
                <a:srgbClr val="80008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/>
              <a:t>Pueden existir diferentes categorías de socios (participantes activos, pasivos, entidades locales, colaboradores, financiadores, </a:t>
            </a:r>
            <a:r>
              <a:rPr lang="es-ES" sz="1300" dirty="0" err="1"/>
              <a:t>etc</a:t>
            </a:r>
            <a:r>
              <a:rPr lang="es-ES" sz="1300" dirty="0"/>
              <a:t>) que aportan según su capacidad.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b="1" dirty="0">
                <a:solidFill>
                  <a:srgbClr val="00CC99"/>
                </a:solidFill>
              </a:rPr>
              <a:t>Cada tipo puede aportar economía/conocimiento/tiempo de diferente manera</a:t>
            </a:r>
          </a:p>
        </p:txBody>
      </p:sp>
      <p:sp>
        <p:nvSpPr>
          <p:cNvPr id="10" name="Rectangle: cantonades arrodonides 9">
            <a:extLst>
              <a:ext uri="{FF2B5EF4-FFF2-40B4-BE49-F238E27FC236}">
                <a16:creationId xmlns:a16="http://schemas.microsoft.com/office/drawing/2014/main" id="{739858D9-29F9-622D-F923-F684A7F501CB}"/>
              </a:ext>
            </a:extLst>
          </p:cNvPr>
          <p:cNvSpPr/>
          <p:nvPr/>
        </p:nvSpPr>
        <p:spPr>
          <a:xfrm>
            <a:off x="6204955" y="1938928"/>
            <a:ext cx="2829210" cy="299663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300" b="1" dirty="0">
              <a:solidFill>
                <a:schemeClr val="tx1"/>
              </a:solidFill>
              <a:highlight>
                <a:srgbClr val="D8D8D8"/>
              </a:highlight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800080"/>
                </a:highlight>
              </a:rPr>
              <a:t>Participación</a:t>
            </a:r>
          </a:p>
          <a:p>
            <a:pPr algn="ctr"/>
            <a:endParaRPr lang="es-ES" dirty="0">
              <a:solidFill>
                <a:schemeClr val="bg1"/>
              </a:solidFill>
              <a:highlight>
                <a:srgbClr val="80008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/>
              <a:t>Este modelo permite reflejar la “participación ciudadana”, reforzar gobernanza comunitaria 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/>
              <a:t>facilitar que los costes e ingresos de la comunidad se compartan entre los miembros.</a:t>
            </a:r>
          </a:p>
        </p:txBody>
      </p:sp>
      <p:pic>
        <p:nvPicPr>
          <p:cNvPr id="9" name="Imatge 8">
            <a:extLst>
              <a:ext uri="{FF2B5EF4-FFF2-40B4-BE49-F238E27FC236}">
                <a16:creationId xmlns:a16="http://schemas.microsoft.com/office/drawing/2014/main" id="{4182C57F-2BAE-1EF4-E3D1-72C9F7104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697" y="829477"/>
            <a:ext cx="1929725" cy="88905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6">
            <p14:nvContentPartPr>
              <p14:cNvPr id="11" name="Tinta 10">
                <a:extLst>
                  <a:ext uri="{FF2B5EF4-FFF2-40B4-BE49-F238E27FC236}">
                    <a16:creationId xmlns:a16="http://schemas.microsoft.com/office/drawing/2014/main" id="{220245C1-73AE-3674-02B8-154028A57A2B}"/>
                  </a:ext>
                </a:extLst>
              </p14:cNvPr>
              <p14:cNvContentPartPr/>
              <p14:nvPr/>
            </p14:nvContentPartPr>
            <p14:xfrm>
              <a:off x="6791683" y="1345860"/>
              <a:ext cx="1803600" cy="467640"/>
            </p14:xfrm>
          </p:contentPart>
        </mc:Choice>
        <mc:Fallback>
          <p:pic>
            <p:nvPicPr>
              <p:cNvPr id="11" name="Tinta 10">
                <a:extLst>
                  <a:ext uri="{FF2B5EF4-FFF2-40B4-BE49-F238E27FC236}">
                    <a16:creationId xmlns:a16="http://schemas.microsoft.com/office/drawing/2014/main" id="{220245C1-73AE-3674-02B8-154028A57A2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82683" y="1336860"/>
                <a:ext cx="1821240" cy="48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8">
            <p14:nvContentPartPr>
              <p14:cNvPr id="12" name="Tinta 11">
                <a:extLst>
                  <a:ext uri="{FF2B5EF4-FFF2-40B4-BE49-F238E27FC236}">
                    <a16:creationId xmlns:a16="http://schemas.microsoft.com/office/drawing/2014/main" id="{9D09017F-436C-A9CA-0CCA-8F1BDF736B67}"/>
                  </a:ext>
                </a:extLst>
              </p14:cNvPr>
              <p14:cNvContentPartPr/>
              <p14:nvPr/>
            </p14:nvContentPartPr>
            <p14:xfrm>
              <a:off x="2816563" y="1697220"/>
              <a:ext cx="3872160" cy="2760480"/>
            </p14:xfrm>
          </p:contentPart>
        </mc:Choice>
        <mc:Fallback>
          <p:pic>
            <p:nvPicPr>
              <p:cNvPr id="12" name="Tinta 11">
                <a:extLst>
                  <a:ext uri="{FF2B5EF4-FFF2-40B4-BE49-F238E27FC236}">
                    <a16:creationId xmlns:a16="http://schemas.microsoft.com/office/drawing/2014/main" id="{9D09017F-436C-A9CA-0CCA-8F1BDF736B6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07923" y="1688580"/>
                <a:ext cx="3889800" cy="27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0">
            <p14:nvContentPartPr>
              <p14:cNvPr id="13" name="Tinta 12">
                <a:extLst>
                  <a:ext uri="{FF2B5EF4-FFF2-40B4-BE49-F238E27FC236}">
                    <a16:creationId xmlns:a16="http://schemas.microsoft.com/office/drawing/2014/main" id="{18DFA17E-2DE8-8DD0-E219-BAA2D99F14BC}"/>
                  </a:ext>
                </a:extLst>
              </p14:cNvPr>
              <p14:cNvContentPartPr/>
              <p14:nvPr/>
            </p14:nvContentPartPr>
            <p14:xfrm>
              <a:off x="2757883" y="4170060"/>
              <a:ext cx="180720" cy="312840"/>
            </p14:xfrm>
          </p:contentPart>
        </mc:Choice>
        <mc:Fallback>
          <p:pic>
            <p:nvPicPr>
              <p:cNvPr id="13" name="Tinta 12">
                <a:extLst>
                  <a:ext uri="{FF2B5EF4-FFF2-40B4-BE49-F238E27FC236}">
                    <a16:creationId xmlns:a16="http://schemas.microsoft.com/office/drawing/2014/main" id="{18DFA17E-2DE8-8DD0-E219-BAA2D99F14B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48883" y="4161420"/>
                <a:ext cx="198360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2">
            <p14:nvContentPartPr>
              <p14:cNvPr id="14" name="Tinta 13">
                <a:extLst>
                  <a:ext uri="{FF2B5EF4-FFF2-40B4-BE49-F238E27FC236}">
                    <a16:creationId xmlns:a16="http://schemas.microsoft.com/office/drawing/2014/main" id="{DB46E990-415B-BBE5-2F1E-2C6428738161}"/>
                  </a:ext>
                </a:extLst>
              </p14:cNvPr>
              <p14:cNvContentPartPr/>
              <p14:nvPr/>
            </p14:nvContentPartPr>
            <p14:xfrm>
              <a:off x="7323043" y="3592260"/>
              <a:ext cx="938520" cy="360"/>
            </p14:xfrm>
          </p:contentPart>
        </mc:Choice>
        <mc:Fallback>
          <p:pic>
            <p:nvPicPr>
              <p:cNvPr id="14" name="Tinta 13">
                <a:extLst>
                  <a:ext uri="{FF2B5EF4-FFF2-40B4-BE49-F238E27FC236}">
                    <a16:creationId xmlns:a16="http://schemas.microsoft.com/office/drawing/2014/main" id="{DB46E990-415B-BBE5-2F1E-2C642873816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314043" y="3583260"/>
                <a:ext cx="956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4">
            <p14:nvContentPartPr>
              <p14:cNvPr id="16" name="Tinta 15">
                <a:extLst>
                  <a:ext uri="{FF2B5EF4-FFF2-40B4-BE49-F238E27FC236}">
                    <a16:creationId xmlns:a16="http://schemas.microsoft.com/office/drawing/2014/main" id="{568C2516-3BF7-959A-20B1-FCFD0E6B72DA}"/>
                  </a:ext>
                </a:extLst>
              </p14:cNvPr>
              <p14:cNvContentPartPr/>
              <p14:nvPr/>
            </p14:nvContentPartPr>
            <p14:xfrm>
              <a:off x="6980323" y="4351140"/>
              <a:ext cx="743040" cy="360"/>
            </p14:xfrm>
          </p:contentPart>
        </mc:Choice>
        <mc:Fallback>
          <p:pic>
            <p:nvPicPr>
              <p:cNvPr id="16" name="Tinta 15">
                <a:extLst>
                  <a:ext uri="{FF2B5EF4-FFF2-40B4-BE49-F238E27FC236}">
                    <a16:creationId xmlns:a16="http://schemas.microsoft.com/office/drawing/2014/main" id="{568C2516-3BF7-959A-20B1-FCFD0E6B72D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971683" y="4342140"/>
                <a:ext cx="760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6">
            <p14:nvContentPartPr>
              <p14:cNvPr id="17" name="Tinta 16">
                <a:extLst>
                  <a:ext uri="{FF2B5EF4-FFF2-40B4-BE49-F238E27FC236}">
                    <a16:creationId xmlns:a16="http://schemas.microsoft.com/office/drawing/2014/main" id="{3EF582F0-E079-20B4-9114-49B34948D9A0}"/>
                  </a:ext>
                </a:extLst>
              </p14:cNvPr>
              <p14:cNvContentPartPr/>
              <p14:nvPr/>
            </p14:nvContentPartPr>
            <p14:xfrm>
              <a:off x="3845083" y="3649140"/>
              <a:ext cx="872280" cy="360"/>
            </p14:xfrm>
          </p:contentPart>
        </mc:Choice>
        <mc:Fallback>
          <p:pic>
            <p:nvPicPr>
              <p:cNvPr id="17" name="Tinta 16">
                <a:extLst>
                  <a:ext uri="{FF2B5EF4-FFF2-40B4-BE49-F238E27FC236}">
                    <a16:creationId xmlns:a16="http://schemas.microsoft.com/office/drawing/2014/main" id="{3EF582F0-E079-20B4-9114-49B34948D9A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836443" y="3640140"/>
                <a:ext cx="8899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8">
            <p14:nvContentPartPr>
              <p14:cNvPr id="19" name="Tinta 18">
                <a:extLst>
                  <a:ext uri="{FF2B5EF4-FFF2-40B4-BE49-F238E27FC236}">
                    <a16:creationId xmlns:a16="http://schemas.microsoft.com/office/drawing/2014/main" id="{135B9426-3FAD-3BE9-CC7B-9125F04115DE}"/>
                  </a:ext>
                </a:extLst>
              </p14:cNvPr>
              <p14:cNvContentPartPr/>
              <p14:nvPr/>
            </p14:nvContentPartPr>
            <p14:xfrm>
              <a:off x="3975763" y="3861540"/>
              <a:ext cx="719280" cy="360"/>
            </p14:xfrm>
          </p:contentPart>
        </mc:Choice>
        <mc:Fallback>
          <p:pic>
            <p:nvPicPr>
              <p:cNvPr id="19" name="Tinta 18">
                <a:extLst>
                  <a:ext uri="{FF2B5EF4-FFF2-40B4-BE49-F238E27FC236}">
                    <a16:creationId xmlns:a16="http://schemas.microsoft.com/office/drawing/2014/main" id="{135B9426-3FAD-3BE9-CC7B-9125F04115D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966763" y="3852540"/>
                <a:ext cx="73692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Agrupa 22">
            <a:extLst>
              <a:ext uri="{FF2B5EF4-FFF2-40B4-BE49-F238E27FC236}">
                <a16:creationId xmlns:a16="http://schemas.microsoft.com/office/drawing/2014/main" id="{BFFE84CB-C5FB-C798-DA4C-3E1D36E425C2}"/>
              </a:ext>
            </a:extLst>
          </p:cNvPr>
          <p:cNvGrpSpPr/>
          <p:nvPr/>
        </p:nvGrpSpPr>
        <p:grpSpPr>
          <a:xfrm>
            <a:off x="3796123" y="4636980"/>
            <a:ext cx="2024640" cy="171720"/>
            <a:chOff x="3796123" y="4636980"/>
            <a:chExt cx="2024640" cy="17172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0">
              <p14:nvContentPartPr>
                <p14:cNvPr id="21" name="Tinta 20">
                  <a:extLst>
                    <a:ext uri="{FF2B5EF4-FFF2-40B4-BE49-F238E27FC236}">
                      <a16:creationId xmlns:a16="http://schemas.microsoft.com/office/drawing/2014/main" id="{FCF32C3D-3ED4-FD5E-1E41-717D1F9D3AE1}"/>
                    </a:ext>
                  </a:extLst>
                </p14:cNvPr>
                <p14:cNvContentPartPr/>
                <p14:nvPr/>
              </p14:nvContentPartPr>
              <p14:xfrm>
                <a:off x="4776043" y="4636980"/>
                <a:ext cx="1044720" cy="8640"/>
              </p14:xfrm>
            </p:contentPart>
          </mc:Choice>
          <mc:Fallback>
            <p:pic>
              <p:nvPicPr>
                <p:cNvPr id="21" name="Tinta 20">
                  <a:extLst>
                    <a:ext uri="{FF2B5EF4-FFF2-40B4-BE49-F238E27FC236}">
                      <a16:creationId xmlns:a16="http://schemas.microsoft.com/office/drawing/2014/main" id="{FCF32C3D-3ED4-FD5E-1E41-717D1F9D3AE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767043" y="4627980"/>
                  <a:ext cx="106236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2">
              <p14:nvContentPartPr>
                <p14:cNvPr id="22" name="Tinta 21">
                  <a:extLst>
                    <a:ext uri="{FF2B5EF4-FFF2-40B4-BE49-F238E27FC236}">
                      <a16:creationId xmlns:a16="http://schemas.microsoft.com/office/drawing/2014/main" id="{15DF7119-EFFA-6063-5F42-7557EEEABA15}"/>
                    </a:ext>
                  </a:extLst>
                </p14:cNvPr>
                <p14:cNvContentPartPr/>
                <p14:nvPr/>
              </p14:nvContentPartPr>
              <p14:xfrm>
                <a:off x="3796123" y="4808340"/>
                <a:ext cx="366840" cy="360"/>
              </p14:xfrm>
            </p:contentPart>
          </mc:Choice>
          <mc:Fallback>
            <p:pic>
              <p:nvPicPr>
                <p:cNvPr id="22" name="Tinta 21">
                  <a:extLst>
                    <a:ext uri="{FF2B5EF4-FFF2-40B4-BE49-F238E27FC236}">
                      <a16:creationId xmlns:a16="http://schemas.microsoft.com/office/drawing/2014/main" id="{15DF7119-EFFA-6063-5F42-7557EEEABA1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787123" y="4799700"/>
                  <a:ext cx="38448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4">
            <p14:nvContentPartPr>
              <p14:cNvPr id="24" name="Tinta 23">
                <a:extLst>
                  <a:ext uri="{FF2B5EF4-FFF2-40B4-BE49-F238E27FC236}">
                    <a16:creationId xmlns:a16="http://schemas.microsoft.com/office/drawing/2014/main" id="{A6E37E95-75CC-D956-E767-98B239FE2174}"/>
                  </a:ext>
                </a:extLst>
              </p14:cNvPr>
              <p14:cNvContentPartPr/>
              <p14:nvPr/>
            </p14:nvContentPartPr>
            <p14:xfrm>
              <a:off x="1492483" y="3975660"/>
              <a:ext cx="707040" cy="335880"/>
            </p14:xfrm>
          </p:contentPart>
        </mc:Choice>
        <mc:Fallback>
          <p:pic>
            <p:nvPicPr>
              <p:cNvPr id="24" name="Tinta 23">
                <a:extLst>
                  <a:ext uri="{FF2B5EF4-FFF2-40B4-BE49-F238E27FC236}">
                    <a16:creationId xmlns:a16="http://schemas.microsoft.com/office/drawing/2014/main" id="{A6E37E95-75CC-D956-E767-98B239FE217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483843" y="3967020"/>
                <a:ext cx="724680" cy="35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6">
            <p14:nvContentPartPr>
              <p14:cNvPr id="27" name="Tinta 26">
                <a:extLst>
                  <a:ext uri="{FF2B5EF4-FFF2-40B4-BE49-F238E27FC236}">
                    <a16:creationId xmlns:a16="http://schemas.microsoft.com/office/drawing/2014/main" id="{88A669B3-4033-4AF5-D2E3-36E40E955FF5}"/>
                  </a:ext>
                </a:extLst>
              </p14:cNvPr>
              <p14:cNvContentPartPr/>
              <p14:nvPr/>
            </p14:nvContentPartPr>
            <p14:xfrm>
              <a:off x="840523" y="4441140"/>
              <a:ext cx="1274760" cy="720"/>
            </p14:xfrm>
          </p:contentPart>
        </mc:Choice>
        <mc:Fallback>
          <p:pic>
            <p:nvPicPr>
              <p:cNvPr id="27" name="Tinta 26">
                <a:extLst>
                  <a:ext uri="{FF2B5EF4-FFF2-40B4-BE49-F238E27FC236}">
                    <a16:creationId xmlns:a16="http://schemas.microsoft.com/office/drawing/2014/main" id="{88A669B3-4033-4AF5-D2E3-36E40E955FF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31523" y="4423140"/>
                <a:ext cx="12924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39221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C60FB-5125-6BC4-A873-A03926369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6 Características de la Sociedad Cooperativa">
            <a:extLst>
              <a:ext uri="{FF2B5EF4-FFF2-40B4-BE49-F238E27FC236}">
                <a16:creationId xmlns:a16="http://schemas.microsoft.com/office/drawing/2014/main" id="{A37C9FA4-6EC7-FEAA-9707-D66AD4D16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802" y="605876"/>
            <a:ext cx="2521758" cy="132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005F3E-1D46-3572-B34D-4BF105D4EABE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F92A9959-14FE-705E-1413-8DF8CF02A3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4B5FB5F4-6C38-86CB-DE4F-27B7DF724290}"/>
              </a:ext>
            </a:extLst>
          </p:cNvPr>
          <p:cNvSpPr txBox="1"/>
          <p:nvPr/>
        </p:nvSpPr>
        <p:spPr>
          <a:xfrm>
            <a:off x="1009011" y="334482"/>
            <a:ext cx="4861110" cy="1138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Cooperativas o aportaciones de socios</a:t>
            </a:r>
          </a:p>
          <a:p>
            <a:pPr>
              <a:lnSpc>
                <a:spcPct val="150000"/>
              </a:lnSpc>
            </a:pP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E446EB6-9BA0-B78B-2692-6E0E9A2D986B}"/>
              </a:ext>
            </a:extLst>
          </p:cNvPr>
          <p:cNvSpPr/>
          <p:nvPr/>
        </p:nvSpPr>
        <p:spPr>
          <a:xfrm>
            <a:off x="509982" y="299625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" name="Rectangle: cantonades arrodonides 3">
            <a:extLst>
              <a:ext uri="{FF2B5EF4-FFF2-40B4-BE49-F238E27FC236}">
                <a16:creationId xmlns:a16="http://schemas.microsoft.com/office/drawing/2014/main" id="{183F2E87-0A0E-F202-5CD6-76909F3F793C}"/>
              </a:ext>
            </a:extLst>
          </p:cNvPr>
          <p:cNvSpPr/>
          <p:nvPr/>
        </p:nvSpPr>
        <p:spPr>
          <a:xfrm>
            <a:off x="232397" y="1938927"/>
            <a:ext cx="2127082" cy="2996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300" b="1" dirty="0">
              <a:solidFill>
                <a:schemeClr val="tx1"/>
              </a:solidFill>
              <a:highlight>
                <a:srgbClr val="D8D8D8"/>
              </a:highlight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FF0000"/>
                </a:highlight>
              </a:rPr>
              <a:t>Modelo capital social fijo</a:t>
            </a:r>
          </a:p>
          <a:p>
            <a:pPr algn="ctr"/>
            <a:endParaRPr lang="es-ES" dirty="0">
              <a:solidFill>
                <a:schemeClr val="bg1"/>
              </a:solidFill>
              <a:highlight>
                <a:srgbClr val="80008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/>
              <a:t>cada socio aporta una </a:t>
            </a:r>
            <a:r>
              <a:rPr lang="es-ES" sz="1300" b="1" dirty="0">
                <a:solidFill>
                  <a:srgbClr val="00CC99"/>
                </a:solidFill>
              </a:rPr>
              <a:t>cantidad fija </a:t>
            </a:r>
            <a:r>
              <a:rPr lang="es-ES" sz="1300" dirty="0"/>
              <a:t>(ej. 100 €-1.000 €) para entrar como miembro y tiene </a:t>
            </a:r>
            <a:r>
              <a:rPr lang="es-ES" sz="1300" b="1" dirty="0"/>
              <a:t>derecho </a:t>
            </a:r>
            <a:r>
              <a:rPr lang="es-ES" sz="1300" dirty="0"/>
              <a:t>a parte del servicio/beneficio.</a:t>
            </a:r>
            <a:endParaRPr lang="es-ES" sz="1300" b="1" dirty="0">
              <a:solidFill>
                <a:srgbClr val="00CC99"/>
              </a:solidFill>
            </a:endParaRPr>
          </a:p>
        </p:txBody>
      </p:sp>
      <p:pic>
        <p:nvPicPr>
          <p:cNvPr id="29698" name="Picture 2" descr="Mark de Zabaleta: El Cooperativismo como gran Solución: de Owen al ...">
            <a:extLst>
              <a:ext uri="{FF2B5EF4-FFF2-40B4-BE49-F238E27FC236}">
                <a16:creationId xmlns:a16="http://schemas.microsoft.com/office/drawing/2014/main" id="{52136484-6EA0-E7BD-F5ED-5C9E3DFD2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57" y="780629"/>
            <a:ext cx="1280628" cy="100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8DEE40ED-4D95-44D8-861D-816573877FD0}"/>
              </a:ext>
            </a:extLst>
          </p:cNvPr>
          <p:cNvSpPr/>
          <p:nvPr/>
        </p:nvSpPr>
        <p:spPr>
          <a:xfrm>
            <a:off x="1779085" y="924276"/>
            <a:ext cx="3568522" cy="59282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Modelos de aportaciones de socios</a:t>
            </a:r>
            <a:endParaRPr lang="en-BE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cantonades arrodonides 6">
            <a:extLst>
              <a:ext uri="{FF2B5EF4-FFF2-40B4-BE49-F238E27FC236}">
                <a16:creationId xmlns:a16="http://schemas.microsoft.com/office/drawing/2014/main" id="{BEE9A957-64D1-8A76-0756-225CBA380371}"/>
              </a:ext>
            </a:extLst>
          </p:cNvPr>
          <p:cNvSpPr/>
          <p:nvPr/>
        </p:nvSpPr>
        <p:spPr>
          <a:xfrm>
            <a:off x="2507511" y="1968712"/>
            <a:ext cx="2064489" cy="2996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300" b="1" dirty="0">
              <a:solidFill>
                <a:schemeClr val="tx1"/>
              </a:solidFill>
              <a:highlight>
                <a:srgbClr val="D8D8D8"/>
              </a:highlight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FF0000"/>
                </a:highlight>
              </a:rPr>
              <a:t>Modelo cuota periódica</a:t>
            </a:r>
          </a:p>
          <a:p>
            <a:pPr algn="ctr"/>
            <a:endParaRPr lang="es-ES" dirty="0">
              <a:solidFill>
                <a:schemeClr val="bg1"/>
              </a:solidFill>
              <a:highlight>
                <a:srgbClr val="80008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/>
              <a:t>los socios pagan una </a:t>
            </a:r>
            <a:r>
              <a:rPr lang="es-ES" sz="1300" b="1" dirty="0">
                <a:solidFill>
                  <a:srgbClr val="00CC99"/>
                </a:solidFill>
              </a:rPr>
              <a:t>cuota anual o mensual </a:t>
            </a:r>
            <a:r>
              <a:rPr lang="es-ES" sz="1300" dirty="0"/>
              <a:t>que financia la </a:t>
            </a:r>
            <a:r>
              <a:rPr lang="es-ES" sz="1300" b="1" dirty="0"/>
              <a:t>inversión y/o mantenimiento</a:t>
            </a:r>
            <a:r>
              <a:rPr lang="es-ES" sz="1300" dirty="0"/>
              <a:t>.</a:t>
            </a:r>
            <a:endParaRPr lang="es-ES" sz="1300" b="1" dirty="0">
              <a:solidFill>
                <a:srgbClr val="00CC99"/>
              </a:solidFill>
            </a:endParaRPr>
          </a:p>
        </p:txBody>
      </p:sp>
      <p:sp>
        <p:nvSpPr>
          <p:cNvPr id="15" name="Rectangle: cantonades arrodonides 14">
            <a:extLst>
              <a:ext uri="{FF2B5EF4-FFF2-40B4-BE49-F238E27FC236}">
                <a16:creationId xmlns:a16="http://schemas.microsoft.com/office/drawing/2014/main" id="{E2182BEB-F50E-76B2-76C7-871B4E044199}"/>
              </a:ext>
            </a:extLst>
          </p:cNvPr>
          <p:cNvSpPr/>
          <p:nvPr/>
        </p:nvSpPr>
        <p:spPr>
          <a:xfrm>
            <a:off x="4720032" y="1968711"/>
            <a:ext cx="2064489" cy="2996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300" b="1" dirty="0">
              <a:solidFill>
                <a:schemeClr val="tx1"/>
              </a:solidFill>
              <a:highlight>
                <a:srgbClr val="D8D8D8"/>
              </a:highlight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FF0000"/>
                </a:highlight>
              </a:rPr>
              <a:t>Modelo escalonado:</a:t>
            </a:r>
          </a:p>
          <a:p>
            <a:pPr algn="ctr"/>
            <a:endParaRPr lang="es-ES" dirty="0">
              <a:solidFill>
                <a:schemeClr val="bg1"/>
              </a:solidFill>
              <a:highlight>
                <a:srgbClr val="80008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b="1" dirty="0">
                <a:solidFill>
                  <a:srgbClr val="00CC99"/>
                </a:solidFill>
              </a:rPr>
              <a:t>diferentes niveles de aportación, cada uno con derechos </a:t>
            </a:r>
            <a:r>
              <a:rPr lang="es-ES" sz="1300" dirty="0"/>
              <a:t>distintos (más placas compartidas, más prioridad, etc.).</a:t>
            </a:r>
            <a:endParaRPr lang="es-ES" sz="1300" b="1" dirty="0">
              <a:solidFill>
                <a:srgbClr val="00CC99"/>
              </a:solidFill>
            </a:endParaRPr>
          </a:p>
        </p:txBody>
      </p:sp>
      <p:sp>
        <p:nvSpPr>
          <p:cNvPr id="18" name="Rectangle: cantonades arrodonides 17">
            <a:extLst>
              <a:ext uri="{FF2B5EF4-FFF2-40B4-BE49-F238E27FC236}">
                <a16:creationId xmlns:a16="http://schemas.microsoft.com/office/drawing/2014/main" id="{81B27C3F-8B1C-719B-C07D-13BDC3485C36}"/>
              </a:ext>
            </a:extLst>
          </p:cNvPr>
          <p:cNvSpPr/>
          <p:nvPr/>
        </p:nvSpPr>
        <p:spPr>
          <a:xfrm>
            <a:off x="6883381" y="2001188"/>
            <a:ext cx="2064489" cy="2996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300" b="1" dirty="0">
              <a:solidFill>
                <a:schemeClr val="tx1"/>
              </a:solidFill>
              <a:highlight>
                <a:srgbClr val="D8D8D8"/>
              </a:highlight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00CC99"/>
                </a:highlight>
              </a:rPr>
              <a:t>Modelos inclusivos (de socios y de reparto de la energía):</a:t>
            </a:r>
          </a:p>
          <a:p>
            <a:pPr algn="ctr"/>
            <a:endParaRPr lang="es-ES" dirty="0">
              <a:solidFill>
                <a:schemeClr val="bg1"/>
              </a:solidFill>
              <a:highlight>
                <a:srgbClr val="80008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>
                <a:solidFill>
                  <a:schemeClr val="tx1"/>
                </a:solidFill>
              </a:rPr>
              <a:t>Se puede tener en cuenta perfiles vulnerables (pobreza energética)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>
                <a:solidFill>
                  <a:schemeClr val="tx1"/>
                </a:solidFill>
              </a:rPr>
              <a:t>Pagan menos con igual de derechos y servicios</a:t>
            </a:r>
          </a:p>
        </p:txBody>
      </p:sp>
      <p:sp>
        <p:nvSpPr>
          <p:cNvPr id="25" name="Sol 24">
            <a:extLst>
              <a:ext uri="{FF2B5EF4-FFF2-40B4-BE49-F238E27FC236}">
                <a16:creationId xmlns:a16="http://schemas.microsoft.com/office/drawing/2014/main" id="{15240BA1-6BD6-8404-D665-E8AED4C2DF97}"/>
              </a:ext>
            </a:extLst>
          </p:cNvPr>
          <p:cNvSpPr/>
          <p:nvPr/>
        </p:nvSpPr>
        <p:spPr>
          <a:xfrm>
            <a:off x="6735317" y="199130"/>
            <a:ext cx="2212521" cy="2165346"/>
          </a:xfrm>
          <a:prstGeom prst="su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i="1" dirty="0" err="1">
                <a:highlight>
                  <a:srgbClr val="FF0000"/>
                </a:highlight>
              </a:rPr>
              <a:t>Otro</a:t>
            </a:r>
            <a:r>
              <a:rPr lang="en-GB" sz="1200" b="1" i="1" dirty="0">
                <a:highlight>
                  <a:srgbClr val="FF0000"/>
                </a:highlight>
              </a:rPr>
              <a:t> </a:t>
            </a:r>
            <a:r>
              <a:rPr lang="en-GB" sz="1200" b="1" i="1" dirty="0" err="1">
                <a:highlight>
                  <a:srgbClr val="FF0000"/>
                </a:highlight>
              </a:rPr>
              <a:t>tipo</a:t>
            </a:r>
            <a:r>
              <a:rPr lang="en-GB" sz="1200" b="1" i="1" dirty="0">
                <a:highlight>
                  <a:srgbClr val="FF0000"/>
                </a:highlight>
              </a:rPr>
              <a:t> de </a:t>
            </a:r>
            <a:r>
              <a:rPr lang="en-GB" sz="1200" b="1" i="1" dirty="0" err="1">
                <a:highlight>
                  <a:srgbClr val="FF0000"/>
                </a:highlight>
              </a:rPr>
              <a:t>aportaciones</a:t>
            </a:r>
            <a:r>
              <a:rPr lang="en-GB" sz="1200" b="1" i="1" dirty="0">
                <a:highlight>
                  <a:srgbClr val="FF0000"/>
                </a:highlight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866429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DED42-8AAF-B950-0905-2E03B30F1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: cantonades arrodonides 56">
            <a:extLst>
              <a:ext uri="{FF2B5EF4-FFF2-40B4-BE49-F238E27FC236}">
                <a16:creationId xmlns:a16="http://schemas.microsoft.com/office/drawing/2014/main" id="{87B2B17A-AFAD-FC95-0AB6-CC6EC3D8D953}"/>
              </a:ext>
            </a:extLst>
          </p:cNvPr>
          <p:cNvSpPr/>
          <p:nvPr/>
        </p:nvSpPr>
        <p:spPr>
          <a:xfrm>
            <a:off x="3657188" y="1041540"/>
            <a:ext cx="5274541" cy="26889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79A7F473-7AC0-5077-B263-2399193F6854}"/>
              </a:ext>
            </a:extLst>
          </p:cNvPr>
          <p:cNvSpPr txBox="1">
            <a:spLocks/>
          </p:cNvSpPr>
          <p:nvPr/>
        </p:nvSpPr>
        <p:spPr>
          <a:xfrm>
            <a:off x="412420" y="151769"/>
            <a:ext cx="7745133" cy="5339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spc="53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Herramientas</a:t>
            </a:r>
            <a:r>
              <a:rPr lang="en-US" sz="2400" b="1" spc="53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 de </a:t>
            </a:r>
            <a:r>
              <a:rPr lang="en-US" sz="2400" b="1" spc="53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financiación</a:t>
            </a:r>
            <a:endParaRPr lang="es-ES" sz="2400" b="1" dirty="0">
              <a:solidFill>
                <a:srgbClr val="1D1D1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1C7DE7-2CE0-5D83-3B93-91E82856EAC3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699E0B7F-CBEE-B252-133E-07CA6FE1F1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BCC932F8-07B8-F297-9A49-784E52778E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4052" b="48232"/>
          <a:stretch>
            <a:fillRect/>
          </a:stretch>
        </p:blipFill>
        <p:spPr>
          <a:xfrm>
            <a:off x="293913" y="2806470"/>
            <a:ext cx="2891746" cy="712943"/>
          </a:xfrm>
          <a:prstGeom prst="rect">
            <a:avLst/>
          </a:prstGeom>
        </p:spPr>
      </p:pic>
      <p:pic>
        <p:nvPicPr>
          <p:cNvPr id="13314" name="Picture 2" descr="buscar documento icono vector plano 27154411 Vector en Vecteezy">
            <a:extLst>
              <a:ext uri="{FF2B5EF4-FFF2-40B4-BE49-F238E27FC236}">
                <a16:creationId xmlns:a16="http://schemas.microsoft.com/office/drawing/2014/main" id="{FE1CE813-4BC6-E3D7-AE6C-D2753C865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216" y="2241686"/>
            <a:ext cx="665613" cy="66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F03D8FCE-3479-19CF-6B48-87150C41F2AB}"/>
              </a:ext>
            </a:extLst>
          </p:cNvPr>
          <p:cNvSpPr txBox="1"/>
          <p:nvPr/>
        </p:nvSpPr>
        <p:spPr>
          <a:xfrm>
            <a:off x="4212771" y="1303325"/>
            <a:ext cx="4821394" cy="2785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Ayudas directas (Nacional / Regional)</a:t>
            </a:r>
          </a:p>
          <a:p>
            <a:endParaRPr lang="es-ES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Financiación colectiva (Crowdfunding y </a:t>
            </a:r>
            <a:r>
              <a:rPr lang="es-ES" sz="1600" b="1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Crowdlending</a:t>
            </a:r>
            <a:r>
              <a:rPr lang="es-ES" sz="16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s-ES" sz="1600" b="1" dirty="0">
              <a:solidFill>
                <a:schemeClr val="tx2">
                  <a:lumMod val="9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Cooperativas o aportaciones de socios</a:t>
            </a:r>
          </a:p>
          <a:p>
            <a:endParaRPr lang="es-ES" sz="1600" b="1" dirty="0">
              <a:solidFill>
                <a:schemeClr val="tx2">
                  <a:lumMod val="9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Financiación bancaria (préstamos verdes o sostenibles)</a:t>
            </a:r>
          </a:p>
          <a:p>
            <a:endParaRPr lang="es-ES" sz="1600" b="1" dirty="0">
              <a:solidFill>
                <a:schemeClr val="tx2">
                  <a:lumMod val="9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b="1" dirty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Fondos de inversión de impacto</a:t>
            </a:r>
            <a:endParaRPr lang="es-ES" dirty="0">
              <a:solidFill>
                <a:schemeClr val="tx2">
                  <a:lumMod val="9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B60738E-9E24-EF38-F475-7CD315870225}"/>
              </a:ext>
            </a:extLst>
          </p:cNvPr>
          <p:cNvSpPr/>
          <p:nvPr/>
        </p:nvSpPr>
        <p:spPr>
          <a:xfrm>
            <a:off x="3796389" y="1232426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5EA482C-5F3F-B9A1-21E1-396D6EB30F4B}"/>
              </a:ext>
            </a:extLst>
          </p:cNvPr>
          <p:cNvSpPr/>
          <p:nvPr/>
        </p:nvSpPr>
        <p:spPr>
          <a:xfrm>
            <a:off x="3796388" y="1720895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E8FF36E-E7D8-439D-85DF-F3E2C5DCCAF1}"/>
              </a:ext>
            </a:extLst>
          </p:cNvPr>
          <p:cNvSpPr/>
          <p:nvPr/>
        </p:nvSpPr>
        <p:spPr>
          <a:xfrm>
            <a:off x="3819114" y="2263436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07A0C6D-A06D-8377-5233-C8345CE32343}"/>
              </a:ext>
            </a:extLst>
          </p:cNvPr>
          <p:cNvSpPr/>
          <p:nvPr/>
        </p:nvSpPr>
        <p:spPr>
          <a:xfrm>
            <a:off x="3819114" y="2745655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158C2C5-A194-51AF-CC8E-4C3E3017294E}"/>
              </a:ext>
            </a:extLst>
          </p:cNvPr>
          <p:cNvSpPr/>
          <p:nvPr/>
        </p:nvSpPr>
        <p:spPr>
          <a:xfrm>
            <a:off x="3796385" y="3198442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6">
            <p14:nvContentPartPr>
              <p14:cNvPr id="13344" name="Tinta 13343">
                <a:extLst>
                  <a:ext uri="{FF2B5EF4-FFF2-40B4-BE49-F238E27FC236}">
                    <a16:creationId xmlns:a16="http://schemas.microsoft.com/office/drawing/2014/main" id="{FF3D8679-DA36-ECC2-231F-C6022F9B6E40}"/>
                  </a:ext>
                </a:extLst>
              </p14:cNvPr>
              <p14:cNvContentPartPr/>
              <p14:nvPr/>
            </p14:nvContentPartPr>
            <p14:xfrm>
              <a:off x="2767475" y="2137488"/>
              <a:ext cx="909360" cy="629280"/>
            </p14:xfrm>
          </p:contentPart>
        </mc:Choice>
        <mc:Fallback>
          <p:pic>
            <p:nvPicPr>
              <p:cNvPr id="13344" name="Tinta 13343">
                <a:extLst>
                  <a:ext uri="{FF2B5EF4-FFF2-40B4-BE49-F238E27FC236}">
                    <a16:creationId xmlns:a16="http://schemas.microsoft.com/office/drawing/2014/main" id="{FF3D8679-DA36-ECC2-231F-C6022F9B6E4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58475" y="2128488"/>
                <a:ext cx="927000" cy="64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59899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1CEF5-1690-8AF6-9334-73933014B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6A8FF7-88E5-8FAC-58C7-9240F0ECB0A2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8DE5E7B3-166C-0167-F2D6-AD22E3E510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2F376A33-17CF-0109-9763-7B09D033A749}"/>
              </a:ext>
            </a:extLst>
          </p:cNvPr>
          <p:cNvSpPr txBox="1"/>
          <p:nvPr/>
        </p:nvSpPr>
        <p:spPr>
          <a:xfrm>
            <a:off x="1009011" y="334482"/>
            <a:ext cx="4861110" cy="1138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Financiación bancaria (préstamos verdes o sostenibles)</a:t>
            </a:r>
          </a:p>
          <a:p>
            <a:pPr>
              <a:lnSpc>
                <a:spcPct val="150000"/>
              </a:lnSpc>
            </a:pP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D921B79-DB74-9A9A-8049-CA5DC19A77A6}"/>
              </a:ext>
            </a:extLst>
          </p:cNvPr>
          <p:cNvSpPr/>
          <p:nvPr/>
        </p:nvSpPr>
        <p:spPr>
          <a:xfrm>
            <a:off x="509982" y="299625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BB2BD83A-586A-B504-68C2-41BB5A4B2520}"/>
              </a:ext>
            </a:extLst>
          </p:cNvPr>
          <p:cNvSpPr/>
          <p:nvPr/>
        </p:nvSpPr>
        <p:spPr>
          <a:xfrm>
            <a:off x="3494314" y="662529"/>
            <a:ext cx="4440296" cy="4127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s-ES" sz="1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¿Qué es un préstamo verde? ¿Quién lo ofrece?</a:t>
            </a:r>
            <a:endParaRPr lang="en-BE" sz="16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cantonades arrodonides 14">
            <a:extLst>
              <a:ext uri="{FF2B5EF4-FFF2-40B4-BE49-F238E27FC236}">
                <a16:creationId xmlns:a16="http://schemas.microsoft.com/office/drawing/2014/main" id="{916E5233-7BB2-CDD9-C5B6-3FAA2BBED865}"/>
              </a:ext>
            </a:extLst>
          </p:cNvPr>
          <p:cNvSpPr/>
          <p:nvPr/>
        </p:nvSpPr>
        <p:spPr>
          <a:xfrm>
            <a:off x="4288602" y="1330509"/>
            <a:ext cx="2064489" cy="358726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800080"/>
                </a:highlight>
              </a:rPr>
              <a:t>Qué es</a:t>
            </a:r>
            <a:endParaRPr lang="es-ES" dirty="0">
              <a:solidFill>
                <a:schemeClr val="bg1"/>
              </a:solidFill>
              <a:highlight>
                <a:srgbClr val="800080"/>
              </a:highlight>
            </a:endParaRPr>
          </a:p>
          <a:p>
            <a:r>
              <a:rPr lang="es-ES" sz="1200" dirty="0">
                <a:solidFill>
                  <a:schemeClr val="tx1"/>
                </a:solidFill>
              </a:rPr>
              <a:t>Préstamo cuyo uso de </a:t>
            </a:r>
            <a:r>
              <a:rPr lang="es-ES" sz="1200" b="1" dirty="0">
                <a:solidFill>
                  <a:srgbClr val="00CC99"/>
                </a:solidFill>
              </a:rPr>
              <a:t>fondos se dedica exclusivamente a proyectos con beneficio ambiental </a:t>
            </a:r>
            <a:r>
              <a:rPr lang="es-ES" sz="1200" dirty="0">
                <a:solidFill>
                  <a:schemeClr val="tx1"/>
                </a:solidFill>
              </a:rPr>
              <a:t>(renovables, autoconsumo, eficiencia, movilidad eléctrica, etc.). Se rige por buenas prácticas del mercado (p. ej., </a:t>
            </a:r>
            <a:r>
              <a:rPr lang="es-ES" sz="1200" b="1" dirty="0">
                <a:solidFill>
                  <a:schemeClr val="tx1"/>
                </a:solidFill>
              </a:rPr>
              <a:t>Green Loan </a:t>
            </a:r>
            <a:r>
              <a:rPr lang="es-ES" sz="1200" b="1" dirty="0" err="1">
                <a:solidFill>
                  <a:schemeClr val="tx1"/>
                </a:solidFill>
              </a:rPr>
              <a:t>Principles</a:t>
            </a:r>
            <a:r>
              <a:rPr lang="es-ES" sz="1200" dirty="0">
                <a:solidFill>
                  <a:schemeClr val="tx1"/>
                </a:solidFill>
              </a:rPr>
              <a:t>) y por el marco europeo (</a:t>
            </a:r>
            <a:r>
              <a:rPr lang="es-ES" sz="1200" b="1" dirty="0">
                <a:solidFill>
                  <a:schemeClr val="tx1"/>
                </a:solidFill>
              </a:rPr>
              <a:t>Taxonomía UE</a:t>
            </a:r>
            <a:r>
              <a:rPr lang="es-ES" sz="1200" dirty="0">
                <a:solidFill>
                  <a:schemeClr val="tx1"/>
                </a:solidFill>
              </a:rPr>
              <a:t>) para definir qué es “medioambientalmente sostenible”.</a:t>
            </a:r>
          </a:p>
        </p:txBody>
      </p:sp>
      <p:pic>
        <p:nvPicPr>
          <p:cNvPr id="8" name="Imatge 7">
            <a:extLst>
              <a:ext uri="{FF2B5EF4-FFF2-40B4-BE49-F238E27FC236}">
                <a16:creationId xmlns:a16="http://schemas.microsoft.com/office/drawing/2014/main" id="{9787C365-2A14-6B6E-F3F2-B52CE4F3D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30" y="729386"/>
            <a:ext cx="2721663" cy="43239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A273FDF-A4A5-6A99-D48C-ED0ACE284298}"/>
              </a:ext>
            </a:extLst>
          </p:cNvPr>
          <p:cNvSpPr/>
          <p:nvPr/>
        </p:nvSpPr>
        <p:spPr>
          <a:xfrm>
            <a:off x="97466" y="4243320"/>
            <a:ext cx="1249136" cy="179614"/>
          </a:xfrm>
          <a:prstGeom prst="rect">
            <a:avLst/>
          </a:prstGeom>
          <a:solidFill>
            <a:schemeClr val="accent2">
              <a:alpha val="50000"/>
            </a:schemeClr>
          </a:solidFill>
          <a:ln w="2857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A2BCB2D9-E237-D465-EC30-AD7C361FDE4C}"/>
              </a:ext>
            </a:extLst>
          </p:cNvPr>
          <p:cNvSpPr/>
          <p:nvPr/>
        </p:nvSpPr>
        <p:spPr>
          <a:xfrm>
            <a:off x="1566148" y="4362631"/>
            <a:ext cx="2064489" cy="59282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s-ES" sz="13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Estrategia de mitigación -&gt; transparencia</a:t>
            </a:r>
            <a:endParaRPr lang="en-BE" sz="13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2" descr="buscar documento icono vector plano 27154411 Vector en Vecteezy">
            <a:extLst>
              <a:ext uri="{FF2B5EF4-FFF2-40B4-BE49-F238E27FC236}">
                <a16:creationId xmlns:a16="http://schemas.microsoft.com/office/drawing/2014/main" id="{B8489B38-C9B2-A163-8134-984B51106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340" y="3757321"/>
            <a:ext cx="665613" cy="66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54870FD2-AF8F-F1E7-CB42-58AC1B6FDDB0}"/>
              </a:ext>
            </a:extLst>
          </p:cNvPr>
          <p:cNvSpPr/>
          <p:nvPr/>
        </p:nvSpPr>
        <p:spPr>
          <a:xfrm>
            <a:off x="2829088" y="3445914"/>
            <a:ext cx="1365812" cy="59282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s-ES" sz="13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Estrategia de salida</a:t>
            </a:r>
            <a:endParaRPr lang="en-BE" sz="13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818" name="Picture 2" descr="Letrero de salida de emergencia | Vector Premium">
            <a:extLst>
              <a:ext uri="{FF2B5EF4-FFF2-40B4-BE49-F238E27FC236}">
                <a16:creationId xmlns:a16="http://schemas.microsoft.com/office/drawing/2014/main" id="{8F659521-B12A-E7C3-4A1D-FBC8BC27C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951" y="2856953"/>
            <a:ext cx="471889" cy="70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cantonades arrodonides 23">
            <a:extLst>
              <a:ext uri="{FF2B5EF4-FFF2-40B4-BE49-F238E27FC236}">
                <a16:creationId xmlns:a16="http://schemas.microsoft.com/office/drawing/2014/main" id="{574D80D4-90DF-4607-47DD-C3C0967E949A}"/>
              </a:ext>
            </a:extLst>
          </p:cNvPr>
          <p:cNvSpPr/>
          <p:nvPr/>
        </p:nvSpPr>
        <p:spPr>
          <a:xfrm>
            <a:off x="6545607" y="1330508"/>
            <a:ext cx="2064489" cy="358726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800080"/>
                </a:highlight>
              </a:rPr>
              <a:t>En qué se distingue</a:t>
            </a:r>
          </a:p>
          <a:p>
            <a:pPr algn="ctr"/>
            <a:endParaRPr lang="es-ES" sz="12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tx1"/>
                </a:solidFill>
              </a:rPr>
              <a:t>Exige </a:t>
            </a:r>
            <a:r>
              <a:rPr lang="es-ES" sz="1200" b="1" dirty="0">
                <a:solidFill>
                  <a:schemeClr val="tx1"/>
                </a:solidFill>
              </a:rPr>
              <a:t>elegibilidad verde </a:t>
            </a:r>
            <a:r>
              <a:rPr lang="es-ES" sz="1200" dirty="0">
                <a:solidFill>
                  <a:schemeClr val="tx1"/>
                </a:solidFill>
              </a:rPr>
              <a:t>(actividad alineada con Taxonomía UE) y trazabilidad del uso de fondos.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tx1"/>
                </a:solidFill>
              </a:rPr>
              <a:t>Suele </a:t>
            </a:r>
            <a:r>
              <a:rPr lang="es-ES" sz="1200" b="1" dirty="0">
                <a:solidFill>
                  <a:schemeClr val="tx1"/>
                </a:solidFill>
              </a:rPr>
              <a:t>requerir verificación/opinión externa y </a:t>
            </a:r>
            <a:r>
              <a:rPr lang="es-ES" sz="1200" b="1" dirty="0" err="1">
                <a:solidFill>
                  <a:schemeClr val="tx1"/>
                </a:solidFill>
              </a:rPr>
              <a:t>reporting</a:t>
            </a:r>
            <a:r>
              <a:rPr lang="es-ES" sz="1200" b="1" dirty="0">
                <a:solidFill>
                  <a:schemeClr val="tx1"/>
                </a:solidFill>
              </a:rPr>
              <a:t> de impactos </a:t>
            </a:r>
            <a:r>
              <a:rPr lang="es-ES" sz="1200" dirty="0">
                <a:solidFill>
                  <a:schemeClr val="tx1"/>
                </a:solidFill>
              </a:rPr>
              <a:t>(ahorro energético, </a:t>
            </a:r>
            <a:r>
              <a:rPr lang="es-ES" sz="1200" dirty="0" err="1">
                <a:solidFill>
                  <a:schemeClr val="tx1"/>
                </a:solidFill>
              </a:rPr>
              <a:t>tCO</a:t>
            </a:r>
            <a:r>
              <a:rPr lang="es-ES" sz="1200" dirty="0">
                <a:solidFill>
                  <a:schemeClr val="tx1"/>
                </a:solidFill>
              </a:rPr>
              <a:t>₂ evitadas).</a:t>
            </a: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7">
            <p14:nvContentPartPr>
              <p14:cNvPr id="27" name="Tinta 26">
                <a:extLst>
                  <a:ext uri="{FF2B5EF4-FFF2-40B4-BE49-F238E27FC236}">
                    <a16:creationId xmlns:a16="http://schemas.microsoft.com/office/drawing/2014/main" id="{51C3CF5A-9F9B-1160-0F4A-D52E61376D72}"/>
                  </a:ext>
                </a:extLst>
              </p14:cNvPr>
              <p14:cNvContentPartPr/>
              <p14:nvPr/>
            </p14:nvContentPartPr>
            <p14:xfrm>
              <a:off x="6831643" y="3672900"/>
              <a:ext cx="1594800" cy="489240"/>
            </p14:xfrm>
          </p:contentPart>
        </mc:Choice>
        <mc:Fallback>
          <p:pic>
            <p:nvPicPr>
              <p:cNvPr id="27" name="Tinta 26">
                <a:extLst>
                  <a:ext uri="{FF2B5EF4-FFF2-40B4-BE49-F238E27FC236}">
                    <a16:creationId xmlns:a16="http://schemas.microsoft.com/office/drawing/2014/main" id="{51C3CF5A-9F9B-1160-0F4A-D52E61376D7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22643" y="3664260"/>
                <a:ext cx="1612440" cy="50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9">
            <p14:nvContentPartPr>
              <p14:cNvPr id="30" name="Tinta 29">
                <a:extLst>
                  <a:ext uri="{FF2B5EF4-FFF2-40B4-BE49-F238E27FC236}">
                    <a16:creationId xmlns:a16="http://schemas.microsoft.com/office/drawing/2014/main" id="{D91AA76E-B08D-26C8-1397-FF9FD17C16F6}"/>
                  </a:ext>
                </a:extLst>
              </p14:cNvPr>
              <p14:cNvContentPartPr/>
              <p14:nvPr/>
            </p14:nvContentPartPr>
            <p14:xfrm>
              <a:off x="242923" y="3975660"/>
              <a:ext cx="1396440" cy="245880"/>
            </p14:xfrm>
          </p:contentPart>
        </mc:Choice>
        <mc:Fallback>
          <p:pic>
            <p:nvPicPr>
              <p:cNvPr id="30" name="Tinta 29">
                <a:extLst>
                  <a:ext uri="{FF2B5EF4-FFF2-40B4-BE49-F238E27FC236}">
                    <a16:creationId xmlns:a16="http://schemas.microsoft.com/office/drawing/2014/main" id="{D91AA76E-B08D-26C8-1397-FF9FD17C16F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3923" y="3967020"/>
                <a:ext cx="1414080" cy="26352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Agrupa 31">
            <a:extLst>
              <a:ext uri="{FF2B5EF4-FFF2-40B4-BE49-F238E27FC236}">
                <a16:creationId xmlns:a16="http://schemas.microsoft.com/office/drawing/2014/main" id="{B74578EE-5A27-D2F1-B28A-3845FA603930}"/>
              </a:ext>
            </a:extLst>
          </p:cNvPr>
          <p:cNvGrpSpPr/>
          <p:nvPr/>
        </p:nvGrpSpPr>
        <p:grpSpPr>
          <a:xfrm>
            <a:off x="1093963" y="2624580"/>
            <a:ext cx="5864040" cy="2181960"/>
            <a:chOff x="1093963" y="2624580"/>
            <a:chExt cx="5864040" cy="218196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1">
              <p14:nvContentPartPr>
                <p14:cNvPr id="16" name="Tinta 15">
                  <a:extLst>
                    <a:ext uri="{FF2B5EF4-FFF2-40B4-BE49-F238E27FC236}">
                      <a16:creationId xmlns:a16="http://schemas.microsoft.com/office/drawing/2014/main" id="{3BB7D62D-F018-558F-F292-3FEDCA419B42}"/>
                    </a:ext>
                  </a:extLst>
                </p14:cNvPr>
                <p14:cNvContentPartPr/>
                <p14:nvPr/>
              </p14:nvContentPartPr>
              <p14:xfrm>
                <a:off x="1093963" y="4506660"/>
                <a:ext cx="432360" cy="254160"/>
              </p14:xfrm>
            </p:contentPart>
          </mc:Choice>
          <mc:Fallback>
            <p:pic>
              <p:nvPicPr>
                <p:cNvPr id="16" name="Tinta 15">
                  <a:extLst>
                    <a:ext uri="{FF2B5EF4-FFF2-40B4-BE49-F238E27FC236}">
                      <a16:creationId xmlns:a16="http://schemas.microsoft.com/office/drawing/2014/main" id="{3BB7D62D-F018-558F-F292-3FEDCA419B4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84963" y="4497660"/>
                  <a:ext cx="45000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3">
              <p14:nvContentPartPr>
                <p14:cNvPr id="17" name="Tinta 16">
                  <a:extLst>
                    <a:ext uri="{FF2B5EF4-FFF2-40B4-BE49-F238E27FC236}">
                      <a16:creationId xmlns:a16="http://schemas.microsoft.com/office/drawing/2014/main" id="{CCE4D409-6B1A-FB8E-B088-19A67A217631}"/>
                    </a:ext>
                  </a:extLst>
                </p14:cNvPr>
                <p14:cNvContentPartPr/>
                <p14:nvPr/>
              </p14:nvContentPartPr>
              <p14:xfrm>
                <a:off x="1339843" y="4767660"/>
                <a:ext cx="187200" cy="38880"/>
              </p14:xfrm>
            </p:contentPart>
          </mc:Choice>
          <mc:Fallback>
            <p:pic>
              <p:nvPicPr>
                <p:cNvPr id="17" name="Tinta 16">
                  <a:extLst>
                    <a:ext uri="{FF2B5EF4-FFF2-40B4-BE49-F238E27FC236}">
                      <a16:creationId xmlns:a16="http://schemas.microsoft.com/office/drawing/2014/main" id="{CCE4D409-6B1A-FB8E-B088-19A67A21763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330843" y="4759020"/>
                  <a:ext cx="20484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5">
              <p14:nvContentPartPr>
                <p14:cNvPr id="21" name="Tinta 20">
                  <a:extLst>
                    <a:ext uri="{FF2B5EF4-FFF2-40B4-BE49-F238E27FC236}">
                      <a16:creationId xmlns:a16="http://schemas.microsoft.com/office/drawing/2014/main" id="{686557C2-B85A-11C4-0667-38A5123A55AB}"/>
                    </a:ext>
                  </a:extLst>
                </p14:cNvPr>
                <p14:cNvContentPartPr/>
                <p14:nvPr/>
              </p14:nvContentPartPr>
              <p14:xfrm>
                <a:off x="3755443" y="4142700"/>
                <a:ext cx="320400" cy="568440"/>
              </p14:xfrm>
            </p:contentPart>
          </mc:Choice>
          <mc:Fallback>
            <p:pic>
              <p:nvPicPr>
                <p:cNvPr id="21" name="Tinta 20">
                  <a:extLst>
                    <a:ext uri="{FF2B5EF4-FFF2-40B4-BE49-F238E27FC236}">
                      <a16:creationId xmlns:a16="http://schemas.microsoft.com/office/drawing/2014/main" id="{686557C2-B85A-11C4-0667-38A5123A55A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746443" y="4133700"/>
                  <a:ext cx="338040" cy="58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7">
              <p14:nvContentPartPr>
                <p14:cNvPr id="22" name="Tinta 21">
                  <a:extLst>
                    <a:ext uri="{FF2B5EF4-FFF2-40B4-BE49-F238E27FC236}">
                      <a16:creationId xmlns:a16="http://schemas.microsoft.com/office/drawing/2014/main" id="{B0056DC6-86FE-5A9F-4393-1357AAD7510A}"/>
                    </a:ext>
                  </a:extLst>
                </p14:cNvPr>
                <p14:cNvContentPartPr/>
                <p14:nvPr/>
              </p14:nvContentPartPr>
              <p14:xfrm>
                <a:off x="4016803" y="4155300"/>
                <a:ext cx="170640" cy="360"/>
              </p14:xfrm>
            </p:contentPart>
          </mc:Choice>
          <mc:Fallback>
            <p:pic>
              <p:nvPicPr>
                <p:cNvPr id="22" name="Tinta 21">
                  <a:extLst>
                    <a:ext uri="{FF2B5EF4-FFF2-40B4-BE49-F238E27FC236}">
                      <a16:creationId xmlns:a16="http://schemas.microsoft.com/office/drawing/2014/main" id="{B0056DC6-86FE-5A9F-4393-1357AAD7510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008163" y="4146660"/>
                  <a:ext cx="188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9">
              <p14:nvContentPartPr>
                <p14:cNvPr id="31" name="Tinta 30">
                  <a:extLst>
                    <a:ext uri="{FF2B5EF4-FFF2-40B4-BE49-F238E27FC236}">
                      <a16:creationId xmlns:a16="http://schemas.microsoft.com/office/drawing/2014/main" id="{F97BD707-5228-BD49-2F16-793853163D75}"/>
                    </a:ext>
                  </a:extLst>
                </p14:cNvPr>
                <p14:cNvContentPartPr/>
                <p14:nvPr/>
              </p14:nvContentPartPr>
              <p14:xfrm>
                <a:off x="1477723" y="2624580"/>
                <a:ext cx="5480280" cy="1360080"/>
              </p14:xfrm>
            </p:contentPart>
          </mc:Choice>
          <mc:Fallback>
            <p:pic>
              <p:nvPicPr>
                <p:cNvPr id="31" name="Tinta 30">
                  <a:extLst>
                    <a:ext uri="{FF2B5EF4-FFF2-40B4-BE49-F238E27FC236}">
                      <a16:creationId xmlns:a16="http://schemas.microsoft.com/office/drawing/2014/main" id="{F97BD707-5228-BD49-2F16-793853163D7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468723" y="2615940"/>
                  <a:ext cx="5497920" cy="1377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926796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35887-9194-5E9B-070C-63BB51CAC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2D271C0-99B5-7D6F-72FD-C6681183C6A9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AB3DAED0-2027-151E-1498-2E83D9ED90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A6D91ED4-0FE1-4A05-A80F-38D978736D27}"/>
              </a:ext>
            </a:extLst>
          </p:cNvPr>
          <p:cNvSpPr txBox="1"/>
          <p:nvPr/>
        </p:nvSpPr>
        <p:spPr>
          <a:xfrm>
            <a:off x="1009011" y="334482"/>
            <a:ext cx="4861110" cy="1138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Financiación bancaria (préstamos verdes o sostenibles)</a:t>
            </a:r>
          </a:p>
          <a:p>
            <a:pPr>
              <a:lnSpc>
                <a:spcPct val="150000"/>
              </a:lnSpc>
            </a:pP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DF8171C-6442-E0E5-21C2-DAD8E32EAB61}"/>
              </a:ext>
            </a:extLst>
          </p:cNvPr>
          <p:cNvSpPr/>
          <p:nvPr/>
        </p:nvSpPr>
        <p:spPr>
          <a:xfrm>
            <a:off x="509982" y="299625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4B1FA238-738A-D873-FD06-09A87BBF9525}"/>
              </a:ext>
            </a:extLst>
          </p:cNvPr>
          <p:cNvSpPr/>
          <p:nvPr/>
        </p:nvSpPr>
        <p:spPr>
          <a:xfrm>
            <a:off x="3494314" y="662529"/>
            <a:ext cx="4440296" cy="4127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s-ES" sz="1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¿Quién lo ofrece?</a:t>
            </a:r>
          </a:p>
        </p:txBody>
      </p:sp>
      <p:sp>
        <p:nvSpPr>
          <p:cNvPr id="15" name="Rectangle: cantonades arrodonides 14">
            <a:extLst>
              <a:ext uri="{FF2B5EF4-FFF2-40B4-BE49-F238E27FC236}">
                <a16:creationId xmlns:a16="http://schemas.microsoft.com/office/drawing/2014/main" id="{8F3267F7-C0FB-CE8B-60E5-A22F5A3C88F4}"/>
              </a:ext>
            </a:extLst>
          </p:cNvPr>
          <p:cNvSpPr/>
          <p:nvPr/>
        </p:nvSpPr>
        <p:spPr>
          <a:xfrm>
            <a:off x="261258" y="935860"/>
            <a:ext cx="2644036" cy="17765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800080"/>
                </a:highlight>
              </a:rPr>
              <a:t>Bancos comerciales</a:t>
            </a:r>
          </a:p>
          <a:p>
            <a:pPr algn="ctr"/>
            <a:endParaRPr lang="es-ES" dirty="0">
              <a:solidFill>
                <a:schemeClr val="bg1"/>
              </a:solidFill>
              <a:highlight>
                <a:srgbClr val="800080"/>
              </a:highlight>
            </a:endParaRPr>
          </a:p>
          <a:p>
            <a:r>
              <a:rPr lang="es-ES" sz="1200" dirty="0">
                <a:solidFill>
                  <a:schemeClr val="tx1"/>
                </a:solidFill>
              </a:rPr>
              <a:t>Banca comercial (p. ej., </a:t>
            </a:r>
            <a:r>
              <a:rPr lang="es-ES" sz="1200" b="1" dirty="0">
                <a:solidFill>
                  <a:srgbClr val="00CC99"/>
                </a:solidFill>
              </a:rPr>
              <a:t>BBVA, Sabadell, CaixaBank/</a:t>
            </a:r>
            <a:r>
              <a:rPr lang="es-ES" sz="1200" b="1" dirty="0" err="1">
                <a:solidFill>
                  <a:srgbClr val="00CC99"/>
                </a:solidFill>
              </a:rPr>
              <a:t>MicroBank</a:t>
            </a:r>
            <a:r>
              <a:rPr lang="es-ES" sz="1200" dirty="0">
                <a:solidFill>
                  <a:schemeClr val="tx1"/>
                </a:solidFill>
              </a:rPr>
              <a:t>) con líneas para eficiencia / autoconsumo y empresas.</a:t>
            </a:r>
          </a:p>
        </p:txBody>
      </p:sp>
      <p:sp>
        <p:nvSpPr>
          <p:cNvPr id="24" name="Rectangle: cantonades arrodonides 23">
            <a:extLst>
              <a:ext uri="{FF2B5EF4-FFF2-40B4-BE49-F238E27FC236}">
                <a16:creationId xmlns:a16="http://schemas.microsoft.com/office/drawing/2014/main" id="{49D4D1EF-A5FA-7DA1-81B0-96061F2428DE}"/>
              </a:ext>
            </a:extLst>
          </p:cNvPr>
          <p:cNvSpPr/>
          <p:nvPr/>
        </p:nvSpPr>
        <p:spPr>
          <a:xfrm>
            <a:off x="3309039" y="1337907"/>
            <a:ext cx="2405423" cy="150983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800080"/>
                </a:highlight>
              </a:rPr>
              <a:t>Banca ética</a:t>
            </a:r>
          </a:p>
          <a:p>
            <a:pPr algn="ctr"/>
            <a:endParaRPr lang="es-ES" sz="1200" dirty="0">
              <a:solidFill>
                <a:schemeClr val="tx1"/>
              </a:solidFill>
            </a:endParaRPr>
          </a:p>
          <a:p>
            <a:r>
              <a:rPr lang="es-ES" sz="1200" dirty="0">
                <a:solidFill>
                  <a:schemeClr val="tx1"/>
                </a:solidFill>
              </a:rPr>
              <a:t>Banca ética / sostenible (p. ej., </a:t>
            </a:r>
            <a:r>
              <a:rPr lang="es-ES" sz="1200" b="1" dirty="0">
                <a:solidFill>
                  <a:srgbClr val="00CC99"/>
                </a:solidFill>
              </a:rPr>
              <a:t>Triodos</a:t>
            </a:r>
            <a:r>
              <a:rPr lang="es-ES" sz="1200" dirty="0">
                <a:solidFill>
                  <a:schemeClr val="tx1"/>
                </a:solidFill>
              </a:rPr>
              <a:t>) con productos para autoconsumo y renovables.</a:t>
            </a:r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083CCA42-68BC-0C47-1968-509987B78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32" y="2503608"/>
            <a:ext cx="2583589" cy="1965464"/>
          </a:xfrm>
          <a:prstGeom prst="rect">
            <a:avLst/>
          </a:prstGeom>
        </p:spPr>
      </p:pic>
      <p:pic>
        <p:nvPicPr>
          <p:cNvPr id="14" name="Imatge 13">
            <a:extLst>
              <a:ext uri="{FF2B5EF4-FFF2-40B4-BE49-F238E27FC236}">
                <a16:creationId xmlns:a16="http://schemas.microsoft.com/office/drawing/2014/main" id="{32CB5DE3-3951-9459-2396-08958AD5E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910" y="3598308"/>
            <a:ext cx="2708326" cy="1428970"/>
          </a:xfrm>
          <a:prstGeom prst="rect">
            <a:avLst/>
          </a:prstGeom>
        </p:spPr>
      </p:pic>
      <p:pic>
        <p:nvPicPr>
          <p:cNvPr id="25" name="Imatge 24">
            <a:extLst>
              <a:ext uri="{FF2B5EF4-FFF2-40B4-BE49-F238E27FC236}">
                <a16:creationId xmlns:a16="http://schemas.microsoft.com/office/drawing/2014/main" id="{9129FDFB-0300-5B7B-B1D9-58196D010C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6062" y="2737072"/>
            <a:ext cx="1753884" cy="2263263"/>
          </a:xfrm>
          <a:prstGeom prst="rect">
            <a:avLst/>
          </a:prstGeom>
        </p:spPr>
      </p:pic>
      <p:sp>
        <p:nvSpPr>
          <p:cNvPr id="26" name="Sol 25">
            <a:extLst>
              <a:ext uri="{FF2B5EF4-FFF2-40B4-BE49-F238E27FC236}">
                <a16:creationId xmlns:a16="http://schemas.microsoft.com/office/drawing/2014/main" id="{A01BB1F3-D89C-5196-BF38-740C3C9652FF}"/>
              </a:ext>
            </a:extLst>
          </p:cNvPr>
          <p:cNvSpPr/>
          <p:nvPr/>
        </p:nvSpPr>
        <p:spPr>
          <a:xfrm>
            <a:off x="6472103" y="235661"/>
            <a:ext cx="2568014" cy="2513259"/>
          </a:xfrm>
          <a:prstGeom prst="su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i="1" dirty="0">
                <a:highlight>
                  <a:srgbClr val="FF0000"/>
                </a:highlight>
              </a:rPr>
              <a:t>Cada banco pone sus </a:t>
            </a:r>
            <a:r>
              <a:rPr lang="en-GB" sz="1200" b="1" i="1" dirty="0" err="1">
                <a:highlight>
                  <a:srgbClr val="FF0000"/>
                </a:highlight>
              </a:rPr>
              <a:t>requerimientos</a:t>
            </a:r>
            <a:endParaRPr lang="en-GB" sz="1200" b="1" i="1" dirty="0">
              <a:highlight>
                <a:srgbClr val="FF0000"/>
              </a:highlight>
            </a:endParaRPr>
          </a:p>
        </p:txBody>
      </p:sp>
      <p:sp>
        <p:nvSpPr>
          <p:cNvPr id="28" name="Rectangle: cantonades arrodonides 27">
            <a:extLst>
              <a:ext uri="{FF2B5EF4-FFF2-40B4-BE49-F238E27FC236}">
                <a16:creationId xmlns:a16="http://schemas.microsoft.com/office/drawing/2014/main" id="{E3FA4A1D-C3EC-AF78-4F3E-7D420032A91E}"/>
              </a:ext>
            </a:extLst>
          </p:cNvPr>
          <p:cNvSpPr/>
          <p:nvPr/>
        </p:nvSpPr>
        <p:spPr>
          <a:xfrm>
            <a:off x="5804807" y="2888157"/>
            <a:ext cx="3244361" cy="210967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800080"/>
                </a:highlight>
              </a:rPr>
              <a:t>Banca pública</a:t>
            </a:r>
          </a:p>
          <a:p>
            <a:pPr algn="ctr"/>
            <a:endParaRPr lang="es-ES" sz="1200" dirty="0">
              <a:solidFill>
                <a:schemeClr val="tx1"/>
              </a:solidFill>
            </a:endParaRPr>
          </a:p>
          <a:p>
            <a:r>
              <a:rPr lang="es-ES" sz="1200" dirty="0">
                <a:solidFill>
                  <a:schemeClr val="tx1"/>
                </a:solidFill>
              </a:rPr>
              <a:t>Banca pública europea (</a:t>
            </a:r>
            <a:r>
              <a:rPr lang="es-ES" sz="1200" b="1" dirty="0">
                <a:solidFill>
                  <a:srgbClr val="00CC99"/>
                </a:solidFill>
              </a:rPr>
              <a:t>BEI</a:t>
            </a:r>
            <a:r>
              <a:rPr lang="es-ES" sz="1200" dirty="0">
                <a:solidFill>
                  <a:schemeClr val="tx1"/>
                </a:solidFill>
              </a:rPr>
              <a:t>) con préstamos verdes a </a:t>
            </a:r>
            <a:r>
              <a:rPr lang="es-ES" sz="1200" b="1" dirty="0">
                <a:solidFill>
                  <a:schemeClr val="tx1"/>
                </a:solidFill>
              </a:rPr>
              <a:t>gran escala </a:t>
            </a:r>
            <a:r>
              <a:rPr lang="es-ES" sz="1200" dirty="0">
                <a:solidFill>
                  <a:schemeClr val="tx1"/>
                </a:solidFill>
              </a:rPr>
              <a:t>y operaciones intermediadas.</a:t>
            </a:r>
          </a:p>
          <a:p>
            <a:r>
              <a:rPr lang="es-ES" sz="1200" dirty="0"/>
              <a:t>El </a:t>
            </a:r>
            <a:r>
              <a:rPr lang="es-ES" sz="1200" b="1" dirty="0">
                <a:solidFill>
                  <a:srgbClr val="00CC99"/>
                </a:solidFill>
              </a:rPr>
              <a:t>ICO </a:t>
            </a:r>
            <a:r>
              <a:rPr lang="es-ES" sz="1200" dirty="0"/>
              <a:t>también ha actuado mediante inversión en “fondos verdes” y en colaboración con la Banco Europeo de Inversiones (BEI) para facilitar préstamos o titulizaciones con criterios sostenibles</a:t>
            </a:r>
            <a:endParaRPr lang="es-E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9455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CECCC-2DBF-5BA5-AFD8-C7E3C7E80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AD75FF-1838-E978-DC30-E845ECFD9448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A16FE166-CD35-8BB9-AEE7-D9A6677432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00FB6485-1EEB-9405-E7D2-A54ECFA1FCD4}"/>
              </a:ext>
            </a:extLst>
          </p:cNvPr>
          <p:cNvSpPr txBox="1"/>
          <p:nvPr/>
        </p:nvSpPr>
        <p:spPr>
          <a:xfrm>
            <a:off x="1009011" y="334482"/>
            <a:ext cx="4861110" cy="1138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Financiación bancaria (préstamos verdes o sostenibles)</a:t>
            </a:r>
          </a:p>
          <a:p>
            <a:pPr>
              <a:lnSpc>
                <a:spcPct val="150000"/>
              </a:lnSpc>
            </a:pP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A6BE32D-32B8-C623-04B9-45710E30784F}"/>
              </a:ext>
            </a:extLst>
          </p:cNvPr>
          <p:cNvSpPr/>
          <p:nvPr/>
        </p:nvSpPr>
        <p:spPr>
          <a:xfrm>
            <a:off x="509982" y="299625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" name="Rectangle: cantonades arrodonides 3">
            <a:extLst>
              <a:ext uri="{FF2B5EF4-FFF2-40B4-BE49-F238E27FC236}">
                <a16:creationId xmlns:a16="http://schemas.microsoft.com/office/drawing/2014/main" id="{6B9618BF-9176-D103-E4DA-EA855755EF79}"/>
              </a:ext>
            </a:extLst>
          </p:cNvPr>
          <p:cNvSpPr/>
          <p:nvPr/>
        </p:nvSpPr>
        <p:spPr>
          <a:xfrm>
            <a:off x="232396" y="1938927"/>
            <a:ext cx="3800761" cy="2996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300" b="1" dirty="0">
              <a:solidFill>
                <a:schemeClr val="tx1"/>
              </a:solidFill>
              <a:highlight>
                <a:srgbClr val="D8D8D8"/>
              </a:highlight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00CC99"/>
                </a:highlight>
              </a:rPr>
              <a:t>Requisitos habituales</a:t>
            </a:r>
          </a:p>
          <a:p>
            <a:pPr algn="ctr"/>
            <a:endParaRPr lang="es-ES" dirty="0">
              <a:solidFill>
                <a:schemeClr val="bg1"/>
              </a:solidFill>
              <a:highlight>
                <a:srgbClr val="80008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b="1" dirty="0">
                <a:highlight>
                  <a:srgbClr val="FF0000"/>
                </a:highlight>
              </a:rPr>
              <a:t>Uso</a:t>
            </a:r>
            <a:r>
              <a:rPr lang="es-ES" sz="1300" dirty="0"/>
              <a:t> de </a:t>
            </a:r>
            <a:r>
              <a:rPr lang="es-ES" sz="1300" b="1" dirty="0"/>
              <a:t>fondos 100% verde + criterios Taxonomía UE</a:t>
            </a:r>
            <a:r>
              <a:rPr lang="es-ES" sz="1300" dirty="0"/>
              <a:t> (mitigación, adaptación, etc.).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/>
              <a:t>Alineamiento con </a:t>
            </a:r>
            <a:r>
              <a:rPr lang="es-ES" sz="1300" b="1" dirty="0"/>
              <a:t>Green Loan </a:t>
            </a:r>
            <a:r>
              <a:rPr lang="es-ES" sz="1300" b="1" dirty="0" err="1"/>
              <a:t>Principles</a:t>
            </a:r>
            <a:r>
              <a:rPr lang="es-ES" sz="1300" b="1" dirty="0"/>
              <a:t> </a:t>
            </a:r>
            <a:r>
              <a:rPr lang="es-ES" sz="1300" dirty="0"/>
              <a:t>(</a:t>
            </a:r>
            <a:r>
              <a:rPr lang="es-ES" sz="1300" b="1" dirty="0">
                <a:solidFill>
                  <a:srgbClr val="7030A0"/>
                </a:solidFill>
              </a:rPr>
              <a:t>definición del proyecto, gestión de fondos, </a:t>
            </a:r>
            <a:r>
              <a:rPr lang="es-ES" sz="1300" b="1" dirty="0" err="1">
                <a:solidFill>
                  <a:srgbClr val="7030A0"/>
                </a:solidFill>
              </a:rPr>
              <a:t>reporting</a:t>
            </a:r>
            <a:r>
              <a:rPr lang="es-ES" sz="1300" b="1" dirty="0">
                <a:solidFill>
                  <a:srgbClr val="7030A0"/>
                </a:solidFill>
              </a:rPr>
              <a:t>, verificación</a:t>
            </a:r>
            <a:r>
              <a:rPr lang="es-ES" sz="1300" dirty="0"/>
              <a:t>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/>
              <a:t>Documentación: </a:t>
            </a:r>
            <a:r>
              <a:rPr lang="es-ES" sz="1300" b="1" dirty="0">
                <a:solidFill>
                  <a:srgbClr val="7030A0"/>
                </a:solidFill>
              </a:rPr>
              <a:t>plan técnico-económico, métricas</a:t>
            </a:r>
            <a:r>
              <a:rPr lang="es-ES" sz="1300" dirty="0"/>
              <a:t> (kWh ahorrados/generados, </a:t>
            </a:r>
            <a:r>
              <a:rPr lang="es-ES" sz="1300" dirty="0" err="1"/>
              <a:t>tCO</a:t>
            </a:r>
            <a:r>
              <a:rPr lang="es-ES" sz="1300" dirty="0"/>
              <a:t>₂ evitadas), en su caso opinión externa.</a:t>
            </a:r>
            <a:endParaRPr lang="es-ES" sz="1300" b="1" dirty="0">
              <a:solidFill>
                <a:srgbClr val="00CC99"/>
              </a:solidFill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56E7755B-04CE-7A15-B06C-3C07A427B485}"/>
              </a:ext>
            </a:extLst>
          </p:cNvPr>
          <p:cNvSpPr/>
          <p:nvPr/>
        </p:nvSpPr>
        <p:spPr>
          <a:xfrm>
            <a:off x="604277" y="997828"/>
            <a:ext cx="4424923" cy="59282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Requisitos, pros/contras y ejemplos en España</a:t>
            </a:r>
            <a:endParaRPr lang="en-BE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cantonades arrodonides 14">
            <a:extLst>
              <a:ext uri="{FF2B5EF4-FFF2-40B4-BE49-F238E27FC236}">
                <a16:creationId xmlns:a16="http://schemas.microsoft.com/office/drawing/2014/main" id="{EA4BE55D-6371-E341-3EB0-094D31387C39}"/>
              </a:ext>
            </a:extLst>
          </p:cNvPr>
          <p:cNvSpPr/>
          <p:nvPr/>
        </p:nvSpPr>
        <p:spPr>
          <a:xfrm>
            <a:off x="5110845" y="3233039"/>
            <a:ext cx="3738048" cy="17647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300" b="1" dirty="0">
              <a:solidFill>
                <a:schemeClr val="tx1"/>
              </a:solidFill>
              <a:highlight>
                <a:srgbClr val="D8D8D8"/>
              </a:highlight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FF0000"/>
                </a:highlight>
              </a:rPr>
              <a:t>Desventajas/retos:</a:t>
            </a:r>
          </a:p>
          <a:p>
            <a:pPr algn="ctr"/>
            <a:endParaRPr lang="es-ES" dirty="0">
              <a:solidFill>
                <a:schemeClr val="bg1"/>
              </a:solidFill>
              <a:highlight>
                <a:srgbClr val="80008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b="1" dirty="0">
                <a:solidFill>
                  <a:srgbClr val="1D1D1B"/>
                </a:solidFill>
              </a:rPr>
              <a:t>Más requisitos </a:t>
            </a:r>
            <a:r>
              <a:rPr lang="es-ES" sz="1300" dirty="0">
                <a:solidFill>
                  <a:srgbClr val="1D1D1B"/>
                </a:solidFill>
              </a:rPr>
              <a:t>(verificación, seguimiento, reporte).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>
                <a:solidFill>
                  <a:srgbClr val="1D1D1B"/>
                </a:solidFill>
              </a:rPr>
              <a:t>Demandan </a:t>
            </a:r>
            <a:r>
              <a:rPr lang="es-ES" sz="1300" b="1" dirty="0">
                <a:solidFill>
                  <a:srgbClr val="1D1D1B"/>
                </a:solidFill>
              </a:rPr>
              <a:t>madurez de proyecto </a:t>
            </a:r>
            <a:r>
              <a:rPr lang="es-ES" sz="1300" dirty="0">
                <a:solidFill>
                  <a:srgbClr val="1D1D1B"/>
                </a:solidFill>
              </a:rPr>
              <a:t>(modelo de negocio, métricas) y gobernanza clara.</a:t>
            </a:r>
          </a:p>
        </p:txBody>
      </p:sp>
      <p:sp>
        <p:nvSpPr>
          <p:cNvPr id="18" name="Rectangle: cantonades arrodonides 17">
            <a:extLst>
              <a:ext uri="{FF2B5EF4-FFF2-40B4-BE49-F238E27FC236}">
                <a16:creationId xmlns:a16="http://schemas.microsoft.com/office/drawing/2014/main" id="{4B672753-6208-DCBC-83FA-585B996F5695}"/>
              </a:ext>
            </a:extLst>
          </p:cNvPr>
          <p:cNvSpPr/>
          <p:nvPr/>
        </p:nvSpPr>
        <p:spPr>
          <a:xfrm>
            <a:off x="5074513" y="923880"/>
            <a:ext cx="3800762" cy="197316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300" b="1" dirty="0">
              <a:solidFill>
                <a:schemeClr val="tx1"/>
              </a:solidFill>
              <a:highlight>
                <a:srgbClr val="D8D8D8"/>
              </a:highlight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00CC99"/>
                </a:highlight>
              </a:rPr>
              <a:t>Ventajas:</a:t>
            </a:r>
          </a:p>
          <a:p>
            <a:pPr algn="ctr"/>
            <a:endParaRPr lang="es-ES" dirty="0">
              <a:solidFill>
                <a:schemeClr val="bg1"/>
              </a:solidFill>
              <a:highlight>
                <a:srgbClr val="80008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>
                <a:solidFill>
                  <a:schemeClr val="tx1"/>
                </a:solidFill>
              </a:rPr>
              <a:t>Acceso a </a:t>
            </a:r>
            <a:r>
              <a:rPr lang="es-ES" sz="1300" b="1" dirty="0">
                <a:solidFill>
                  <a:schemeClr val="tx1"/>
                </a:solidFill>
              </a:rPr>
              <a:t>mejores condiciones </a:t>
            </a:r>
            <a:r>
              <a:rPr lang="es-ES" sz="1300" dirty="0">
                <a:solidFill>
                  <a:schemeClr val="tx1"/>
                </a:solidFill>
              </a:rPr>
              <a:t>y a inversores/financiadores “verdes”.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b="1" dirty="0">
                <a:solidFill>
                  <a:schemeClr val="tx1"/>
                </a:solidFill>
              </a:rPr>
              <a:t>Compatibles con subvenciones </a:t>
            </a:r>
            <a:r>
              <a:rPr lang="es-ES" sz="1300" dirty="0">
                <a:solidFill>
                  <a:schemeClr val="tx1"/>
                </a:solidFill>
              </a:rPr>
              <a:t>y otras palancas (reduce </a:t>
            </a:r>
            <a:r>
              <a:rPr lang="es-ES" sz="1300" dirty="0" err="1">
                <a:solidFill>
                  <a:schemeClr val="tx1"/>
                </a:solidFill>
              </a:rPr>
              <a:t>capex</a:t>
            </a:r>
            <a:r>
              <a:rPr lang="es-ES" sz="1300" dirty="0">
                <a:solidFill>
                  <a:schemeClr val="tx1"/>
                </a:solidFill>
              </a:rPr>
              <a:t> financiado).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>
                <a:solidFill>
                  <a:schemeClr val="tx1"/>
                </a:solidFill>
              </a:rPr>
              <a:t>Refuerzan la </a:t>
            </a:r>
            <a:r>
              <a:rPr lang="es-ES" sz="1300" b="1" dirty="0">
                <a:solidFill>
                  <a:schemeClr val="tx1"/>
                </a:solidFill>
              </a:rPr>
              <a:t>credibilidad</a:t>
            </a:r>
            <a:r>
              <a:rPr lang="es-ES" sz="1300" dirty="0">
                <a:solidFill>
                  <a:schemeClr val="tx1"/>
                </a:solidFill>
              </a:rPr>
              <a:t> y </a:t>
            </a:r>
            <a:r>
              <a:rPr lang="es-ES" sz="1300" dirty="0" err="1">
                <a:solidFill>
                  <a:schemeClr val="tx1"/>
                </a:solidFill>
              </a:rPr>
              <a:t>bancabilidad</a:t>
            </a:r>
            <a:r>
              <a:rPr lang="es-ES" sz="1300" dirty="0">
                <a:solidFill>
                  <a:schemeClr val="tx1"/>
                </a:solidFill>
              </a:rPr>
              <a:t> del proyecto.</a:t>
            </a:r>
          </a:p>
        </p:txBody>
      </p:sp>
      <p:pic>
        <p:nvPicPr>
          <p:cNvPr id="36866" name="Picture 2" descr="3d isométrica plano conceptual ilustración de ventaja y desventaja ...">
            <a:extLst>
              <a:ext uri="{FF2B5EF4-FFF2-40B4-BE49-F238E27FC236}">
                <a16:creationId xmlns:a16="http://schemas.microsoft.com/office/drawing/2014/main" id="{6DDEA379-B500-C606-F845-AD1FDB1A0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484" y="2853590"/>
            <a:ext cx="2143125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tge 7">
            <a:extLst>
              <a:ext uri="{FF2B5EF4-FFF2-40B4-BE49-F238E27FC236}">
                <a16:creationId xmlns:a16="http://schemas.microsoft.com/office/drawing/2014/main" id="{836475CF-E9F7-5BBC-9711-A0B532C479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4052" b="48232"/>
          <a:stretch>
            <a:fillRect/>
          </a:stretch>
        </p:blipFill>
        <p:spPr>
          <a:xfrm rot="1116134">
            <a:off x="3058248" y="1868281"/>
            <a:ext cx="2176648" cy="53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757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CE58A-F0EC-B992-B76D-958B28A6E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AB9EB2C-53D6-74BB-F03D-11B344A1B138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F7BE4000-B65A-AE5A-B43E-EDF84235A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00A78D2B-FE6E-FA0E-D507-2803376DCC29}"/>
              </a:ext>
            </a:extLst>
          </p:cNvPr>
          <p:cNvSpPr txBox="1"/>
          <p:nvPr/>
        </p:nvSpPr>
        <p:spPr>
          <a:xfrm>
            <a:off x="1009011" y="334482"/>
            <a:ext cx="4861110" cy="1138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Financiación bancaria (préstamos verdes o sostenibles)</a:t>
            </a:r>
          </a:p>
          <a:p>
            <a:pPr>
              <a:lnSpc>
                <a:spcPct val="150000"/>
              </a:lnSpc>
            </a:pP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89879CD-13E1-9091-538B-80FC705085A3}"/>
              </a:ext>
            </a:extLst>
          </p:cNvPr>
          <p:cNvSpPr/>
          <p:nvPr/>
        </p:nvSpPr>
        <p:spPr>
          <a:xfrm>
            <a:off x="509982" y="299625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" name="Rectangle: cantonades arrodonides 3">
            <a:extLst>
              <a:ext uri="{FF2B5EF4-FFF2-40B4-BE49-F238E27FC236}">
                <a16:creationId xmlns:a16="http://schemas.microsoft.com/office/drawing/2014/main" id="{8703EC79-8D5B-F090-5780-E51B77297B45}"/>
              </a:ext>
            </a:extLst>
          </p:cNvPr>
          <p:cNvSpPr/>
          <p:nvPr/>
        </p:nvSpPr>
        <p:spPr>
          <a:xfrm>
            <a:off x="312009" y="1528379"/>
            <a:ext cx="3800761" cy="15553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300" b="1" dirty="0">
              <a:solidFill>
                <a:schemeClr val="tx1"/>
              </a:solidFill>
              <a:highlight>
                <a:srgbClr val="D8D8D8"/>
              </a:highlight>
            </a:endParaRPr>
          </a:p>
          <a:p>
            <a:pPr algn="ctr"/>
            <a:r>
              <a:rPr lang="es-ES" b="1" dirty="0">
                <a:solidFill>
                  <a:srgbClr val="1D1D1B"/>
                </a:solidFill>
              </a:rPr>
              <a:t>CaixaBank/</a:t>
            </a:r>
            <a:r>
              <a:rPr lang="es-ES" b="1" dirty="0" err="1">
                <a:solidFill>
                  <a:srgbClr val="1D1D1B"/>
                </a:solidFill>
              </a:rPr>
              <a:t>MicroBank</a:t>
            </a:r>
            <a:r>
              <a:rPr lang="es-ES" b="1" dirty="0">
                <a:solidFill>
                  <a:srgbClr val="1D1D1B"/>
                </a:solidFill>
              </a:rPr>
              <a:t> + </a:t>
            </a:r>
            <a:r>
              <a:rPr lang="es-ES" b="1" dirty="0" err="1">
                <a:solidFill>
                  <a:srgbClr val="1D1D1B"/>
                </a:solidFill>
              </a:rPr>
              <a:t>Edinor</a:t>
            </a:r>
            <a:r>
              <a:rPr lang="es-ES" dirty="0">
                <a:solidFill>
                  <a:srgbClr val="1D1D1B"/>
                </a:solidFill>
              </a:rPr>
              <a:t>: financiación de 20 </a:t>
            </a:r>
            <a:r>
              <a:rPr lang="es-ES" b="1" dirty="0">
                <a:solidFill>
                  <a:srgbClr val="FF9999"/>
                </a:solidFill>
              </a:rPr>
              <a:t>comunidades energéticas locales</a:t>
            </a:r>
            <a:r>
              <a:rPr lang="es-ES" dirty="0">
                <a:solidFill>
                  <a:srgbClr val="1D1D1B"/>
                </a:solidFill>
              </a:rPr>
              <a:t> (13 operativas, 4 en ejecución, 3 firmadas) por 18,5 M€ (más de 20.000 hogares y comercios).</a:t>
            </a:r>
            <a:r>
              <a:rPr lang="es-ES" sz="1300" dirty="0">
                <a:solidFill>
                  <a:srgbClr val="1D1D1B"/>
                </a:solidFill>
              </a:rPr>
              <a:t>.</a:t>
            </a:r>
            <a:endParaRPr lang="es-ES" sz="1300" b="1" dirty="0">
              <a:solidFill>
                <a:srgbClr val="1D1D1B"/>
              </a:solidFill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23DF8026-69DB-4AFB-3743-A6806F245DD9}"/>
              </a:ext>
            </a:extLst>
          </p:cNvPr>
          <p:cNvSpPr/>
          <p:nvPr/>
        </p:nvSpPr>
        <p:spPr>
          <a:xfrm>
            <a:off x="379353" y="779710"/>
            <a:ext cx="4040247" cy="59282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Algunos ejemplos en España</a:t>
            </a:r>
            <a:endParaRPr lang="en-BE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tge 8">
            <a:extLst>
              <a:ext uri="{FF2B5EF4-FFF2-40B4-BE49-F238E27FC236}">
                <a16:creationId xmlns:a16="http://schemas.microsoft.com/office/drawing/2014/main" id="{5774EE01-7629-47ED-089A-0C6259D0B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30" y="3118878"/>
            <a:ext cx="2541728" cy="1478190"/>
          </a:xfrm>
          <a:prstGeom prst="rect">
            <a:avLst/>
          </a:prstGeom>
        </p:spPr>
      </p:pic>
      <p:sp>
        <p:nvSpPr>
          <p:cNvPr id="10" name="AutoShape 2">
            <a:extLst>
              <a:ext uri="{FF2B5EF4-FFF2-40B4-BE49-F238E27FC236}">
                <a16:creationId xmlns:a16="http://schemas.microsoft.com/office/drawing/2014/main" id="{977316FD-ADD2-376A-90A7-9CAEC5BF13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8916" name="Picture 4" descr="Una de las primeras comunidades energéticas locales en Zumárraga">
            <a:extLst>
              <a:ext uri="{FF2B5EF4-FFF2-40B4-BE49-F238E27FC236}">
                <a16:creationId xmlns:a16="http://schemas.microsoft.com/office/drawing/2014/main" id="{3D457A02-C26C-052B-BAEC-530D4D4C0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074" y="3468461"/>
            <a:ext cx="1825271" cy="128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tge 11">
            <a:extLst>
              <a:ext uri="{FF2B5EF4-FFF2-40B4-BE49-F238E27FC236}">
                <a16:creationId xmlns:a16="http://schemas.microsoft.com/office/drawing/2014/main" id="{045236D9-689D-6C54-FA5E-39D80FA43D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9936" y="3138890"/>
            <a:ext cx="1171731" cy="430636"/>
          </a:xfrm>
          <a:prstGeom prst="rect">
            <a:avLst/>
          </a:prstGeom>
        </p:spPr>
      </p:pic>
      <p:sp>
        <p:nvSpPr>
          <p:cNvPr id="13" name="Rectangle: cantonades arrodonides 12">
            <a:extLst>
              <a:ext uri="{FF2B5EF4-FFF2-40B4-BE49-F238E27FC236}">
                <a16:creationId xmlns:a16="http://schemas.microsoft.com/office/drawing/2014/main" id="{7CDDE156-26CB-ACA8-D79B-4785E3DE38D6}"/>
              </a:ext>
            </a:extLst>
          </p:cNvPr>
          <p:cNvSpPr/>
          <p:nvPr/>
        </p:nvSpPr>
        <p:spPr>
          <a:xfrm>
            <a:off x="4724401" y="657100"/>
            <a:ext cx="4045652" cy="1138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1D1D1B"/>
                </a:solidFill>
              </a:rPr>
              <a:t>Banco Santander — </a:t>
            </a:r>
            <a:r>
              <a:rPr lang="es-ES" dirty="0">
                <a:solidFill>
                  <a:srgbClr val="1D1D1B"/>
                </a:solidFill>
              </a:rPr>
              <a:t>“Préstamo Verde / Eficiencia Energética” para comunidades de propietarios (mejora de eficiencia, ahorro energético). -&gt; </a:t>
            </a:r>
            <a:r>
              <a:rPr lang="es-ES" b="1" dirty="0">
                <a:solidFill>
                  <a:srgbClr val="FF9999"/>
                </a:solidFill>
              </a:rPr>
              <a:t>REHABILITACIÓN</a:t>
            </a:r>
            <a:endParaRPr lang="es-ES" sz="1300" b="1" dirty="0">
              <a:solidFill>
                <a:srgbClr val="FF9999"/>
              </a:solidFill>
            </a:endParaRPr>
          </a:p>
        </p:txBody>
      </p:sp>
      <p:pic>
        <p:nvPicPr>
          <p:cNvPr id="16" name="Imatge 15">
            <a:extLst>
              <a:ext uri="{FF2B5EF4-FFF2-40B4-BE49-F238E27FC236}">
                <a16:creationId xmlns:a16="http://schemas.microsoft.com/office/drawing/2014/main" id="{8E287037-CD6D-25A0-DE9A-EE61B074E0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4615" y="1689987"/>
            <a:ext cx="1693356" cy="1177818"/>
          </a:xfrm>
          <a:prstGeom prst="rect">
            <a:avLst/>
          </a:prstGeom>
        </p:spPr>
      </p:pic>
      <p:pic>
        <p:nvPicPr>
          <p:cNvPr id="21" name="Imatge 20">
            <a:extLst>
              <a:ext uri="{FF2B5EF4-FFF2-40B4-BE49-F238E27FC236}">
                <a16:creationId xmlns:a16="http://schemas.microsoft.com/office/drawing/2014/main" id="{C0D3A05E-FF27-9310-174E-1B3E3E46E2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5907" y="2060253"/>
            <a:ext cx="1542175" cy="385544"/>
          </a:xfrm>
          <a:prstGeom prst="rect">
            <a:avLst/>
          </a:prstGeom>
        </p:spPr>
      </p:pic>
      <p:sp>
        <p:nvSpPr>
          <p:cNvPr id="24" name="Rectangle: cantonades arrodonides 23">
            <a:extLst>
              <a:ext uri="{FF2B5EF4-FFF2-40B4-BE49-F238E27FC236}">
                <a16:creationId xmlns:a16="http://schemas.microsoft.com/office/drawing/2014/main" id="{05297BA1-F394-878F-A881-7E7AD6E3170E}"/>
              </a:ext>
            </a:extLst>
          </p:cNvPr>
          <p:cNvSpPr/>
          <p:nvPr/>
        </p:nvSpPr>
        <p:spPr>
          <a:xfrm>
            <a:off x="4650374" y="3011460"/>
            <a:ext cx="4171030" cy="71908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1D1D1B"/>
                </a:solidFill>
              </a:rPr>
              <a:t>Banco Sabadell — </a:t>
            </a:r>
            <a:r>
              <a:rPr lang="es-ES" dirty="0">
                <a:solidFill>
                  <a:srgbClr val="1D1D1B"/>
                </a:solidFill>
              </a:rPr>
              <a:t>Información sobre “Préstamos para eficiencia energética</a:t>
            </a:r>
            <a:r>
              <a:rPr lang="es-ES" b="1" dirty="0">
                <a:solidFill>
                  <a:srgbClr val="1D1D1B"/>
                </a:solidFill>
              </a:rPr>
              <a:t>” -&gt; </a:t>
            </a:r>
            <a:r>
              <a:rPr lang="es-ES" b="1" dirty="0">
                <a:solidFill>
                  <a:srgbClr val="FF9999"/>
                </a:solidFill>
              </a:rPr>
              <a:t>CEL / REAHABILITACIÓN, ETC</a:t>
            </a:r>
            <a:endParaRPr lang="es-ES" sz="1300" b="1" dirty="0">
              <a:solidFill>
                <a:srgbClr val="FF9999"/>
              </a:solidFill>
            </a:endParaRPr>
          </a:p>
        </p:txBody>
      </p:sp>
      <p:pic>
        <p:nvPicPr>
          <p:cNvPr id="26" name="Imatge 25">
            <a:extLst>
              <a:ext uri="{FF2B5EF4-FFF2-40B4-BE49-F238E27FC236}">
                <a16:creationId xmlns:a16="http://schemas.microsoft.com/office/drawing/2014/main" id="{0A21679C-A6D4-BF3B-8C87-77C15F4665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3657" y="3717508"/>
            <a:ext cx="2974915" cy="1312883"/>
          </a:xfrm>
          <a:prstGeom prst="rect">
            <a:avLst/>
          </a:prstGeom>
        </p:spPr>
      </p:pic>
      <p:pic>
        <p:nvPicPr>
          <p:cNvPr id="28" name="Imatge 27">
            <a:extLst>
              <a:ext uri="{FF2B5EF4-FFF2-40B4-BE49-F238E27FC236}">
                <a16:creationId xmlns:a16="http://schemas.microsoft.com/office/drawing/2014/main" id="{53D057B2-4330-DF4E-A527-354359E5EC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5008" y="4303319"/>
            <a:ext cx="1373751" cy="44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053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3A0B1-A18F-4298-4FA5-41623194A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: cantonades arrodonides 56">
            <a:extLst>
              <a:ext uri="{FF2B5EF4-FFF2-40B4-BE49-F238E27FC236}">
                <a16:creationId xmlns:a16="http://schemas.microsoft.com/office/drawing/2014/main" id="{FACB9F2F-EB70-3FA8-3D80-4E18F81CBC4F}"/>
              </a:ext>
            </a:extLst>
          </p:cNvPr>
          <p:cNvSpPr/>
          <p:nvPr/>
        </p:nvSpPr>
        <p:spPr>
          <a:xfrm>
            <a:off x="3657188" y="1041540"/>
            <a:ext cx="5274541" cy="26889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81F0FF84-71B5-1784-F97E-34AC967CD13C}"/>
              </a:ext>
            </a:extLst>
          </p:cNvPr>
          <p:cNvSpPr txBox="1">
            <a:spLocks/>
          </p:cNvSpPr>
          <p:nvPr/>
        </p:nvSpPr>
        <p:spPr>
          <a:xfrm>
            <a:off x="412420" y="151769"/>
            <a:ext cx="7745133" cy="5339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spc="53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Herramientas</a:t>
            </a:r>
            <a:r>
              <a:rPr lang="en-US" sz="2400" b="1" spc="53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 de </a:t>
            </a:r>
            <a:r>
              <a:rPr lang="en-US" sz="2400" b="1" spc="53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financiación</a:t>
            </a:r>
            <a:endParaRPr lang="es-ES" sz="2400" b="1" dirty="0">
              <a:solidFill>
                <a:srgbClr val="1D1D1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56936EE-252A-02AF-46FC-C42647D53A00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76DE597D-2C6C-AB5D-2915-192B80426D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9C4D0552-6072-B87A-B3DA-3A13CD04AF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4052" b="48232"/>
          <a:stretch>
            <a:fillRect/>
          </a:stretch>
        </p:blipFill>
        <p:spPr>
          <a:xfrm>
            <a:off x="293913" y="2806470"/>
            <a:ext cx="2891746" cy="712943"/>
          </a:xfrm>
          <a:prstGeom prst="rect">
            <a:avLst/>
          </a:prstGeom>
        </p:spPr>
      </p:pic>
      <p:pic>
        <p:nvPicPr>
          <p:cNvPr id="13314" name="Picture 2" descr="buscar documento icono vector plano 27154411 Vector en Vecteezy">
            <a:extLst>
              <a:ext uri="{FF2B5EF4-FFF2-40B4-BE49-F238E27FC236}">
                <a16:creationId xmlns:a16="http://schemas.microsoft.com/office/drawing/2014/main" id="{03DC2759-CA1F-7B34-7B29-F5E953B10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216" y="2241686"/>
            <a:ext cx="665613" cy="66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56123B7F-23ED-EEF9-5B2E-F78C6E5E0A32}"/>
              </a:ext>
            </a:extLst>
          </p:cNvPr>
          <p:cNvSpPr txBox="1"/>
          <p:nvPr/>
        </p:nvSpPr>
        <p:spPr>
          <a:xfrm>
            <a:off x="4212771" y="1303325"/>
            <a:ext cx="4821394" cy="2785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Ayudas directas (Nacional / Regional)</a:t>
            </a:r>
          </a:p>
          <a:p>
            <a:endParaRPr lang="es-ES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Financiación colectiva (Crowdfunding y </a:t>
            </a:r>
            <a:r>
              <a:rPr lang="es-ES" sz="1600" b="1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Crowdlending</a:t>
            </a:r>
            <a:r>
              <a:rPr lang="es-ES" sz="16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s-ES" sz="1600" b="1" dirty="0">
              <a:solidFill>
                <a:schemeClr val="tx2">
                  <a:lumMod val="9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Cooperativas o aportaciones de socios</a:t>
            </a:r>
          </a:p>
          <a:p>
            <a:endParaRPr lang="es-ES" sz="1600" b="1" dirty="0">
              <a:solidFill>
                <a:schemeClr val="tx2">
                  <a:lumMod val="9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Financiación bancaria (préstamos verdes o sostenibles)</a:t>
            </a:r>
          </a:p>
          <a:p>
            <a:endParaRPr lang="es-ES" sz="1600" b="1" dirty="0">
              <a:solidFill>
                <a:schemeClr val="tx2">
                  <a:lumMod val="9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Fondos de inversión de impacto</a:t>
            </a: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75F7F3A-B22B-3733-244A-3574D69EDE9D}"/>
              </a:ext>
            </a:extLst>
          </p:cNvPr>
          <p:cNvSpPr/>
          <p:nvPr/>
        </p:nvSpPr>
        <p:spPr>
          <a:xfrm>
            <a:off x="3796389" y="1232426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068DCA3-F0B2-E495-861F-EEFFC5F10DF2}"/>
              </a:ext>
            </a:extLst>
          </p:cNvPr>
          <p:cNvSpPr/>
          <p:nvPr/>
        </p:nvSpPr>
        <p:spPr>
          <a:xfrm>
            <a:off x="3796388" y="1720895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6546CDB-C21E-17A8-012A-884460DA69CF}"/>
              </a:ext>
            </a:extLst>
          </p:cNvPr>
          <p:cNvSpPr/>
          <p:nvPr/>
        </p:nvSpPr>
        <p:spPr>
          <a:xfrm>
            <a:off x="3819114" y="2263436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0BC69DE-8228-BE3E-A361-CCB7B01F8049}"/>
              </a:ext>
            </a:extLst>
          </p:cNvPr>
          <p:cNvSpPr/>
          <p:nvPr/>
        </p:nvSpPr>
        <p:spPr>
          <a:xfrm>
            <a:off x="3819114" y="2745655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63B45D-446B-A132-E585-C5FFEF2079F8}"/>
              </a:ext>
            </a:extLst>
          </p:cNvPr>
          <p:cNvSpPr/>
          <p:nvPr/>
        </p:nvSpPr>
        <p:spPr>
          <a:xfrm>
            <a:off x="3796385" y="3198442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6">
            <p14:nvContentPartPr>
              <p14:cNvPr id="13344" name="Tinta 13343">
                <a:extLst>
                  <a:ext uri="{FF2B5EF4-FFF2-40B4-BE49-F238E27FC236}">
                    <a16:creationId xmlns:a16="http://schemas.microsoft.com/office/drawing/2014/main" id="{335D35AC-1119-9F2C-CDBF-F2EDEF9E72CE}"/>
                  </a:ext>
                </a:extLst>
              </p14:cNvPr>
              <p14:cNvContentPartPr/>
              <p14:nvPr/>
            </p14:nvContentPartPr>
            <p14:xfrm>
              <a:off x="2767475" y="2137488"/>
              <a:ext cx="909360" cy="629280"/>
            </p14:xfrm>
          </p:contentPart>
        </mc:Choice>
        <mc:Fallback>
          <p:pic>
            <p:nvPicPr>
              <p:cNvPr id="13344" name="Tinta 13343">
                <a:extLst>
                  <a:ext uri="{FF2B5EF4-FFF2-40B4-BE49-F238E27FC236}">
                    <a16:creationId xmlns:a16="http://schemas.microsoft.com/office/drawing/2014/main" id="{335D35AC-1119-9F2C-CDBF-F2EDEF9E72C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58475" y="2128488"/>
                <a:ext cx="927000" cy="64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91845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B9215-16FC-E43B-2438-AE74DD71E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1F713F4-454E-D0E3-EF9F-C187A45514C2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A47BA1E4-DD06-28A5-7FE6-5D44D61D10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F919635E-95EE-4E88-65FE-777EC0CBDF59}"/>
              </a:ext>
            </a:extLst>
          </p:cNvPr>
          <p:cNvSpPr txBox="1"/>
          <p:nvPr/>
        </p:nvSpPr>
        <p:spPr>
          <a:xfrm>
            <a:off x="1009011" y="334482"/>
            <a:ext cx="4861110" cy="1138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Fondos de inversión de impacto</a:t>
            </a:r>
          </a:p>
          <a:p>
            <a:pPr>
              <a:lnSpc>
                <a:spcPct val="150000"/>
              </a:lnSpc>
            </a:pP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88B4D2B-F45D-D572-2289-072EE153EA3B}"/>
              </a:ext>
            </a:extLst>
          </p:cNvPr>
          <p:cNvSpPr/>
          <p:nvPr/>
        </p:nvSpPr>
        <p:spPr>
          <a:xfrm>
            <a:off x="509982" y="299625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" name="Rectangle: cantonades arrodonides 3">
            <a:extLst>
              <a:ext uri="{FF2B5EF4-FFF2-40B4-BE49-F238E27FC236}">
                <a16:creationId xmlns:a16="http://schemas.microsoft.com/office/drawing/2014/main" id="{85870AA8-7121-64BA-E724-B6B1023EAE11}"/>
              </a:ext>
            </a:extLst>
          </p:cNvPr>
          <p:cNvSpPr/>
          <p:nvPr/>
        </p:nvSpPr>
        <p:spPr>
          <a:xfrm>
            <a:off x="316797" y="1860984"/>
            <a:ext cx="3800761" cy="122511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300" b="1" dirty="0">
              <a:solidFill>
                <a:schemeClr val="tx1"/>
              </a:solidFill>
              <a:highlight>
                <a:srgbClr val="D8D8D8"/>
              </a:highlight>
            </a:endParaRPr>
          </a:p>
          <a:p>
            <a:pPr algn="ctr"/>
            <a:endParaRPr lang="es-ES" dirty="0"/>
          </a:p>
          <a:p>
            <a:pPr algn="ctr"/>
            <a:r>
              <a:rPr lang="es-ES" dirty="0"/>
              <a:t>Puede adoptar distintas formas: </a:t>
            </a:r>
            <a:r>
              <a:rPr lang="es-ES" b="1" dirty="0"/>
              <a:t>deuda, </a:t>
            </a:r>
            <a:r>
              <a:rPr lang="es-ES" b="1" dirty="0" err="1"/>
              <a:t>equity</a:t>
            </a:r>
            <a:r>
              <a:rPr lang="es-ES" b="1" dirty="0"/>
              <a:t>, participaciones, </a:t>
            </a:r>
            <a:r>
              <a:rPr lang="es-ES" b="1" dirty="0">
                <a:solidFill>
                  <a:srgbClr val="00CC99"/>
                </a:solidFill>
              </a:rPr>
              <a:t>garantías</a:t>
            </a:r>
            <a:r>
              <a:rPr lang="es-ES" dirty="0"/>
              <a:t>, etc.</a:t>
            </a:r>
            <a:endParaRPr lang="es-ES" sz="1300" b="1" dirty="0">
              <a:solidFill>
                <a:srgbClr val="1D1D1B"/>
              </a:solidFill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908BAAAD-0B1E-548C-FFEF-B63319A42401}"/>
              </a:ext>
            </a:extLst>
          </p:cNvPr>
          <p:cNvSpPr/>
          <p:nvPr/>
        </p:nvSpPr>
        <p:spPr>
          <a:xfrm>
            <a:off x="379354" y="779709"/>
            <a:ext cx="6445990" cy="95111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fondo de inversión de impacto (</a:t>
            </a:r>
            <a:r>
              <a:rPr lang="es-ES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impact</a:t>
            </a: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fund</a:t>
            </a: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es un </a:t>
            </a:r>
            <a:r>
              <a:rPr lang="es-ES" b="1" dirty="0">
                <a:solidFill>
                  <a:srgbClr val="00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vehículo financiero </a:t>
            </a: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 invierte capital con la intención explícita de </a:t>
            </a: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generar un impacto social y/o ambiental medible </a:t>
            </a: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 al mismo tiempo obtener un </a:t>
            </a:r>
            <a:r>
              <a:rPr lang="es-ES" b="1" dirty="0">
                <a:solidFill>
                  <a:srgbClr val="FF99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retorno financiero</a:t>
            </a: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BE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A981E9AE-BBA2-CE33-20B1-8111A6326C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Rectangle: cantonades arrodonides 12">
            <a:extLst>
              <a:ext uri="{FF2B5EF4-FFF2-40B4-BE49-F238E27FC236}">
                <a16:creationId xmlns:a16="http://schemas.microsoft.com/office/drawing/2014/main" id="{A74E7D4B-7F23-B9F8-A392-601E4809DA1E}"/>
              </a:ext>
            </a:extLst>
          </p:cNvPr>
          <p:cNvSpPr/>
          <p:nvPr/>
        </p:nvSpPr>
        <p:spPr>
          <a:xfrm>
            <a:off x="316797" y="3412673"/>
            <a:ext cx="3800761" cy="13963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FF9999"/>
                </a:solidFill>
              </a:rPr>
              <a:t>¿Quién lo puede crear? </a:t>
            </a:r>
          </a:p>
          <a:p>
            <a:pPr algn="ctr"/>
            <a:r>
              <a:rPr lang="es-ES" dirty="0">
                <a:solidFill>
                  <a:srgbClr val="1D1D1B"/>
                </a:solidFill>
              </a:rPr>
              <a:t>gestoras de fondos, cooperativas de inversión, instituciones de finanzas sostenibles, entidades del sector privado o </a:t>
            </a:r>
            <a:r>
              <a:rPr lang="es-ES" b="1" dirty="0">
                <a:solidFill>
                  <a:srgbClr val="00CC99"/>
                </a:solidFill>
              </a:rPr>
              <a:t>mezcla público-privada</a:t>
            </a:r>
            <a:r>
              <a:rPr lang="es-ES" b="1" dirty="0">
                <a:solidFill>
                  <a:srgbClr val="1D1D1B"/>
                </a:solidFill>
              </a:rPr>
              <a:t>.</a:t>
            </a:r>
            <a:endParaRPr lang="es-ES" sz="1300" b="1" dirty="0">
              <a:solidFill>
                <a:srgbClr val="FF9999"/>
              </a:solidFill>
            </a:endParaRPr>
          </a:p>
        </p:txBody>
      </p:sp>
      <p:pic>
        <p:nvPicPr>
          <p:cNvPr id="7" name="Picture 4" descr="present, gift, reward, hand, parcel ">
            <a:extLst>
              <a:ext uri="{FF2B5EF4-FFF2-40B4-BE49-F238E27FC236}">
                <a16:creationId xmlns:a16="http://schemas.microsoft.com/office/drawing/2014/main" id="{B3EE9481-BB76-4455-9569-5E081E6EC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11" y="1926295"/>
            <a:ext cx="524500" cy="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quity, financing, money ">
            <a:extLst>
              <a:ext uri="{FF2B5EF4-FFF2-40B4-BE49-F238E27FC236}">
                <a16:creationId xmlns:a16="http://schemas.microsoft.com/office/drawing/2014/main" id="{A25A9339-D9A6-1A7E-E780-4AFE1B4A6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481" y="1926295"/>
            <a:ext cx="524500" cy="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banking, credit, investment, lending, loan, money, percent ">
            <a:extLst>
              <a:ext uri="{FF2B5EF4-FFF2-40B4-BE49-F238E27FC236}">
                <a16:creationId xmlns:a16="http://schemas.microsoft.com/office/drawing/2014/main" id="{0DA1C4F1-9D60-BEEE-DB78-C378AED0E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422" y="1926295"/>
            <a:ext cx="524500" cy="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cantonades arrodonides 13">
            <a:extLst>
              <a:ext uri="{FF2B5EF4-FFF2-40B4-BE49-F238E27FC236}">
                <a16:creationId xmlns:a16="http://schemas.microsoft.com/office/drawing/2014/main" id="{9E6338B1-7E91-F955-D27A-2FF9147FCB6F}"/>
              </a:ext>
            </a:extLst>
          </p:cNvPr>
          <p:cNvSpPr/>
          <p:nvPr/>
        </p:nvSpPr>
        <p:spPr>
          <a:xfrm>
            <a:off x="5073080" y="2123233"/>
            <a:ext cx="3961085" cy="26329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FF9999"/>
                </a:solidFill>
              </a:rPr>
              <a:t>¿Para qué sirve en el contexto de una CEL?</a:t>
            </a:r>
          </a:p>
          <a:p>
            <a:pPr algn="ctr"/>
            <a:r>
              <a:rPr lang="es-ES" dirty="0">
                <a:solidFill>
                  <a:srgbClr val="1D1D1B"/>
                </a:solidFill>
              </a:rPr>
              <a:t>Financiar proyectos de energía renovable, eficiencia, autoconsumo colectivo con una </a:t>
            </a:r>
            <a:r>
              <a:rPr lang="es-ES" b="1" dirty="0">
                <a:solidFill>
                  <a:srgbClr val="00CC99"/>
                </a:solidFill>
              </a:rPr>
              <a:t>mirada de impacto </a:t>
            </a:r>
            <a:r>
              <a:rPr lang="es-ES" dirty="0">
                <a:solidFill>
                  <a:srgbClr val="1D1D1B"/>
                </a:solidFill>
              </a:rPr>
              <a:t>(reducción de CO₂, participación ciudadana, justicia energética).</a:t>
            </a:r>
          </a:p>
          <a:p>
            <a:pPr algn="ctr"/>
            <a:r>
              <a:rPr lang="es-ES" dirty="0">
                <a:solidFill>
                  <a:srgbClr val="1D1D1B"/>
                </a:solidFill>
              </a:rPr>
              <a:t>Aporta un tipo de capital que no solo busca rentabilidad financiera sino también </a:t>
            </a:r>
            <a:r>
              <a:rPr lang="es-ES" b="1" dirty="0">
                <a:solidFill>
                  <a:srgbClr val="1D1D1B"/>
                </a:solidFill>
              </a:rPr>
              <a:t>impacto local, replicabilidad, comunidad</a:t>
            </a:r>
            <a:r>
              <a:rPr lang="es-ES" dirty="0">
                <a:solidFill>
                  <a:srgbClr val="1D1D1B"/>
                </a:solidFill>
              </a:rPr>
              <a:t>.</a:t>
            </a:r>
            <a:endParaRPr lang="es-ES" sz="1300" dirty="0">
              <a:solidFill>
                <a:srgbClr val="1D1D1B"/>
              </a:solidFill>
            </a:endParaRPr>
          </a:p>
        </p:txBody>
      </p:sp>
      <p:pic>
        <p:nvPicPr>
          <p:cNvPr id="39938" name="Picture 2" descr="Una Pregunta">
            <a:extLst>
              <a:ext uri="{FF2B5EF4-FFF2-40B4-BE49-F238E27FC236}">
                <a16:creationId xmlns:a16="http://schemas.microsoft.com/office/drawing/2014/main" id="{E1170B3A-12C5-3907-42A3-0E2902E7CE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r="34088" b="6644"/>
          <a:stretch>
            <a:fillRect/>
          </a:stretch>
        </p:blipFill>
        <p:spPr bwMode="auto">
          <a:xfrm>
            <a:off x="4170607" y="2934461"/>
            <a:ext cx="1107585" cy="112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ol 14">
            <a:extLst>
              <a:ext uri="{FF2B5EF4-FFF2-40B4-BE49-F238E27FC236}">
                <a16:creationId xmlns:a16="http://schemas.microsoft.com/office/drawing/2014/main" id="{12CEF22A-D115-7B03-E354-911BD153A993}"/>
              </a:ext>
            </a:extLst>
          </p:cNvPr>
          <p:cNvSpPr/>
          <p:nvPr/>
        </p:nvSpPr>
        <p:spPr>
          <a:xfrm>
            <a:off x="6419513" y="101644"/>
            <a:ext cx="2568014" cy="2513259"/>
          </a:xfrm>
          <a:prstGeom prst="su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i="1" dirty="0" err="1">
                <a:highlight>
                  <a:srgbClr val="00CC99"/>
                </a:highlight>
              </a:rPr>
              <a:t>Inversión</a:t>
            </a:r>
            <a:r>
              <a:rPr lang="en-GB" sz="1200" b="1" i="1" dirty="0">
                <a:highlight>
                  <a:srgbClr val="00CC99"/>
                </a:highlight>
              </a:rPr>
              <a:t> </a:t>
            </a:r>
            <a:r>
              <a:rPr lang="en-GB" sz="1200" b="1" i="1" dirty="0" err="1">
                <a:highlight>
                  <a:srgbClr val="00CC99"/>
                </a:highlight>
              </a:rPr>
              <a:t>más</a:t>
            </a:r>
            <a:r>
              <a:rPr lang="en-GB" sz="1200" b="1" i="1" dirty="0">
                <a:highlight>
                  <a:srgbClr val="00CC99"/>
                </a:highlight>
              </a:rPr>
              <a:t> </a:t>
            </a:r>
            <a:r>
              <a:rPr lang="en-GB" sz="1200" b="1" i="1" dirty="0" err="1">
                <a:highlight>
                  <a:srgbClr val="00CC99"/>
                </a:highlight>
              </a:rPr>
              <a:t>atrevida</a:t>
            </a:r>
            <a:r>
              <a:rPr lang="en-GB" sz="1200" b="1" i="1" dirty="0">
                <a:highlight>
                  <a:srgbClr val="00CC99"/>
                </a:highlight>
              </a:rPr>
              <a:t>! </a:t>
            </a:r>
            <a:r>
              <a:rPr lang="en-GB" sz="1200" b="1" i="1" dirty="0" err="1">
                <a:highlight>
                  <a:srgbClr val="00CC99"/>
                </a:highlight>
              </a:rPr>
              <a:t>Innovación</a:t>
            </a:r>
            <a:r>
              <a:rPr lang="en-GB" sz="1200" b="1" i="1" dirty="0">
                <a:highlight>
                  <a:srgbClr val="00CC99"/>
                </a:highlight>
              </a:rPr>
              <a:t> social y </a:t>
            </a:r>
            <a:r>
              <a:rPr lang="en-GB" sz="1200" b="1" i="1" dirty="0" err="1">
                <a:highlight>
                  <a:srgbClr val="00CC99"/>
                </a:highlight>
              </a:rPr>
              <a:t>ambiental</a:t>
            </a:r>
            <a:endParaRPr lang="en-GB" sz="1200" b="1" i="1" dirty="0">
              <a:highlight>
                <a:srgbClr val="00CC99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575905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C5609-D071-7D3F-84AF-2DB621629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5137960-2864-A936-5430-328481FF64B2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8F056A2C-5ACB-9B82-BDE3-6D3A9F257B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E5EA4EB8-AACD-62AC-F319-ADCA3114EA51}"/>
              </a:ext>
            </a:extLst>
          </p:cNvPr>
          <p:cNvSpPr txBox="1"/>
          <p:nvPr/>
        </p:nvSpPr>
        <p:spPr>
          <a:xfrm>
            <a:off x="1009011" y="334482"/>
            <a:ext cx="4861110" cy="1138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Fondos de inversión de impacto</a:t>
            </a:r>
          </a:p>
          <a:p>
            <a:pPr>
              <a:lnSpc>
                <a:spcPct val="150000"/>
              </a:lnSpc>
            </a:pP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294E650-5783-69B0-F9A1-33677C1FA68D}"/>
              </a:ext>
            </a:extLst>
          </p:cNvPr>
          <p:cNvSpPr/>
          <p:nvPr/>
        </p:nvSpPr>
        <p:spPr>
          <a:xfrm>
            <a:off x="509982" y="299625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" name="Rectangle: cantonades arrodonides 3">
            <a:extLst>
              <a:ext uri="{FF2B5EF4-FFF2-40B4-BE49-F238E27FC236}">
                <a16:creationId xmlns:a16="http://schemas.microsoft.com/office/drawing/2014/main" id="{5A921A17-98DC-C143-0763-0097C11FE524}"/>
              </a:ext>
            </a:extLst>
          </p:cNvPr>
          <p:cNvSpPr/>
          <p:nvPr/>
        </p:nvSpPr>
        <p:spPr>
          <a:xfrm>
            <a:off x="1010809" y="1505562"/>
            <a:ext cx="3975101" cy="184995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FF9999"/>
                </a:solidFill>
              </a:rPr>
              <a:t>¿Qué es </a:t>
            </a:r>
            <a:r>
              <a:rPr lang="es-ES" b="1" dirty="0" err="1">
                <a:solidFill>
                  <a:srgbClr val="FF9999"/>
                </a:solidFill>
              </a:rPr>
              <a:t>REScoop</a:t>
            </a:r>
            <a:r>
              <a:rPr lang="es-ES" b="1" dirty="0">
                <a:solidFill>
                  <a:srgbClr val="FF9999"/>
                </a:solidFill>
              </a:rPr>
              <a:t> MECISE? </a:t>
            </a:r>
          </a:p>
          <a:p>
            <a:pPr algn="ctr"/>
            <a:endParaRPr lang="es-ES" b="1" dirty="0">
              <a:solidFill>
                <a:srgbClr val="FF9999"/>
              </a:solidFill>
            </a:endParaRPr>
          </a:p>
          <a:p>
            <a:pPr algn="ctr"/>
            <a:r>
              <a:rPr lang="es-ES" sz="1300" b="1" dirty="0"/>
              <a:t>Proyecto europeo </a:t>
            </a:r>
            <a:r>
              <a:rPr lang="es-ES" sz="1300" dirty="0"/>
              <a:t>que busca movilizar ciudadanos y municipios para una transición energética descentralizada. </a:t>
            </a:r>
          </a:p>
          <a:p>
            <a:pPr algn="ctr"/>
            <a:r>
              <a:rPr lang="es-ES" sz="1300" dirty="0"/>
              <a:t>Se ha constituido como cooperativa europea para </a:t>
            </a:r>
            <a:r>
              <a:rPr lang="es-ES" sz="1300" b="1" dirty="0">
                <a:solidFill>
                  <a:srgbClr val="00CC99"/>
                </a:solidFill>
              </a:rPr>
              <a:t>facilitar servicios financieros y de colaboración</a:t>
            </a:r>
            <a:r>
              <a:rPr lang="es-ES" sz="1300" dirty="0"/>
              <a:t> entre comunidades energéticas</a:t>
            </a:r>
            <a:endParaRPr lang="es-ES" sz="1300" b="1" dirty="0">
              <a:solidFill>
                <a:srgbClr val="1D1D1B"/>
              </a:solidFill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4CB45A90-D4FA-898C-F0F2-93B95E140A34}"/>
              </a:ext>
            </a:extLst>
          </p:cNvPr>
          <p:cNvSpPr/>
          <p:nvPr/>
        </p:nvSpPr>
        <p:spPr>
          <a:xfrm>
            <a:off x="316797" y="779711"/>
            <a:ext cx="6445990" cy="69354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s-ES" sz="1600" b="1" dirty="0">
                <a:solidFill>
                  <a:srgbClr val="00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Ejemplo “</a:t>
            </a:r>
            <a:r>
              <a:rPr lang="es-ES" sz="1600" b="1" dirty="0" err="1">
                <a:solidFill>
                  <a:srgbClr val="00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REScoop</a:t>
            </a:r>
            <a:r>
              <a:rPr lang="es-ES" sz="1600" b="1" dirty="0">
                <a:solidFill>
                  <a:srgbClr val="00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MECISE” </a:t>
            </a:r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 cómo puede servir a una CEL en España</a:t>
            </a:r>
          </a:p>
          <a:p>
            <a:pPr algn="ctr">
              <a:lnSpc>
                <a:spcPct val="114000"/>
              </a:lnSpc>
            </a:pPr>
            <a:r>
              <a:rPr lang="en-BE" sz="1600" b="1" dirty="0">
                <a:solidFill>
                  <a:srgbClr val="FF99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https://www.rescoop-mecise.eu/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212FC45E-9D19-E18D-3639-A5BB5A77AB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Rectangle: cantonades arrodonides 12">
            <a:extLst>
              <a:ext uri="{FF2B5EF4-FFF2-40B4-BE49-F238E27FC236}">
                <a16:creationId xmlns:a16="http://schemas.microsoft.com/office/drawing/2014/main" id="{3328C089-B8D9-8F90-2264-8FA5FC10FF9B}"/>
              </a:ext>
            </a:extLst>
          </p:cNvPr>
          <p:cNvSpPr/>
          <p:nvPr/>
        </p:nvSpPr>
        <p:spPr>
          <a:xfrm>
            <a:off x="107114" y="3460491"/>
            <a:ext cx="4723494" cy="16176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FF9999"/>
                </a:solidFill>
              </a:rPr>
              <a:t>¿Se puede considerar fondo de impacto? </a:t>
            </a:r>
          </a:p>
          <a:p>
            <a:pPr algn="ctr"/>
            <a:endParaRPr lang="es-ES" sz="1300" b="1" dirty="0">
              <a:solidFill>
                <a:srgbClr val="00CC99"/>
              </a:solidFill>
            </a:endParaRPr>
          </a:p>
          <a:p>
            <a:pPr algn="ctr"/>
            <a:r>
              <a:rPr lang="es-ES" sz="1300" b="1" dirty="0">
                <a:solidFill>
                  <a:srgbClr val="00CC99"/>
                </a:solidFill>
              </a:rPr>
              <a:t>Sí: aunque no es un “fondo tradicional</a:t>
            </a:r>
            <a:r>
              <a:rPr lang="es-ES" sz="1300" dirty="0">
                <a:solidFill>
                  <a:srgbClr val="00CC99"/>
                </a:solidFill>
              </a:rPr>
              <a:t>” </a:t>
            </a:r>
            <a:r>
              <a:rPr lang="es-ES" sz="1300" dirty="0">
                <a:solidFill>
                  <a:schemeClr val="tx1"/>
                </a:solidFill>
              </a:rPr>
              <a:t>con un enorme volumen de capital, </a:t>
            </a:r>
            <a:r>
              <a:rPr lang="es-ES" sz="1300" b="1" dirty="0">
                <a:solidFill>
                  <a:schemeClr val="tx1"/>
                </a:solidFill>
              </a:rPr>
              <a:t>cumple muchos criterios de la inversión de impacto</a:t>
            </a:r>
            <a:r>
              <a:rPr lang="es-ES" sz="1300" dirty="0">
                <a:solidFill>
                  <a:schemeClr val="tx1"/>
                </a:solidFill>
              </a:rPr>
              <a:t>: inversión destinada a energía renovable comunitaria, participación ciudadana, retorno social/ambiental, </a:t>
            </a:r>
            <a:r>
              <a:rPr lang="es-ES" sz="1300" b="1" dirty="0">
                <a:solidFill>
                  <a:srgbClr val="FF9999"/>
                </a:solidFill>
              </a:rPr>
              <a:t>cooperación transfronteriza</a:t>
            </a:r>
            <a:r>
              <a:rPr lang="es-ES" sz="13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4" name="Rectangle: cantonades arrodonides 13">
            <a:extLst>
              <a:ext uri="{FF2B5EF4-FFF2-40B4-BE49-F238E27FC236}">
                <a16:creationId xmlns:a16="http://schemas.microsoft.com/office/drawing/2014/main" id="{FF7DEF81-F19F-8C94-AB56-612EBABC0918}"/>
              </a:ext>
            </a:extLst>
          </p:cNvPr>
          <p:cNvSpPr/>
          <p:nvPr/>
        </p:nvSpPr>
        <p:spPr>
          <a:xfrm>
            <a:off x="5073080" y="1636346"/>
            <a:ext cx="3961085" cy="223088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FF0000"/>
                </a:solidFill>
              </a:rPr>
              <a:t>¿Cómo serviría a una CEL en España?</a:t>
            </a:r>
          </a:p>
          <a:p>
            <a:pPr algn="ctr"/>
            <a:endParaRPr lang="es-ES" b="1" dirty="0">
              <a:solidFill>
                <a:srgbClr val="FF0000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sz="1300" dirty="0">
                <a:solidFill>
                  <a:srgbClr val="1D1D1B"/>
                </a:solidFill>
              </a:rPr>
              <a:t>colaborar con la CEL como inversor o </a:t>
            </a:r>
            <a:r>
              <a:rPr lang="es-ES" sz="1300" dirty="0" err="1">
                <a:solidFill>
                  <a:srgbClr val="1D1D1B"/>
                </a:solidFill>
              </a:rPr>
              <a:t>co-inversor</a:t>
            </a:r>
            <a:endParaRPr lang="es-ES" sz="1300" dirty="0">
              <a:solidFill>
                <a:srgbClr val="1D1D1B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200" dirty="0"/>
              <a:t>acceder a capital </a:t>
            </a:r>
            <a:r>
              <a:rPr lang="en-GB" sz="1200" dirty="0" err="1"/>
              <a:t>que</a:t>
            </a:r>
            <a:r>
              <a:rPr lang="en-GB" sz="1200" dirty="0"/>
              <a:t> </a:t>
            </a:r>
            <a:r>
              <a:rPr lang="en-GB" sz="1200" dirty="0" err="1"/>
              <a:t>tradicionalmente</a:t>
            </a:r>
            <a:r>
              <a:rPr lang="en-GB" sz="1200" dirty="0"/>
              <a:t> no </a:t>
            </a:r>
            <a:r>
              <a:rPr lang="en-GB" sz="1200" dirty="0" err="1"/>
              <a:t>va</a:t>
            </a:r>
            <a:r>
              <a:rPr lang="en-GB" sz="1200" dirty="0"/>
              <a:t> solo a </a:t>
            </a:r>
            <a:r>
              <a:rPr lang="en-GB" sz="1200" dirty="0" err="1"/>
              <a:t>grandes</a:t>
            </a:r>
            <a:r>
              <a:rPr lang="en-GB" sz="1200" dirty="0"/>
              <a:t> </a:t>
            </a:r>
            <a:r>
              <a:rPr lang="en-GB" sz="1200" dirty="0" err="1"/>
              <a:t>empresas</a:t>
            </a:r>
            <a:endParaRPr lang="en-GB" sz="12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sz="1200" dirty="0"/>
              <a:t>preparar un </a:t>
            </a:r>
            <a:r>
              <a:rPr lang="es-ES" sz="1200" b="1" dirty="0">
                <a:solidFill>
                  <a:srgbClr val="27A8E0"/>
                </a:solidFill>
              </a:rPr>
              <a:t>dossier de impacto </a:t>
            </a:r>
            <a:r>
              <a:rPr lang="es-ES" sz="1200" dirty="0"/>
              <a:t>(ahorros energéticos, reducción emisiones, participación ciudadana) </a:t>
            </a:r>
            <a:endParaRPr lang="es-ES" sz="1300" dirty="0">
              <a:solidFill>
                <a:srgbClr val="1D1D1B"/>
              </a:solidFill>
            </a:endParaRPr>
          </a:p>
        </p:txBody>
      </p:sp>
      <p:pic>
        <p:nvPicPr>
          <p:cNvPr id="41986" name="Picture 2" descr="MECISE">
            <a:extLst>
              <a:ext uri="{FF2B5EF4-FFF2-40B4-BE49-F238E27FC236}">
                <a16:creationId xmlns:a16="http://schemas.microsoft.com/office/drawing/2014/main" id="{9579D9F7-D87F-88C3-C15C-ADB528968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150" y="551233"/>
            <a:ext cx="3612686" cy="104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Día de Hacer Preguntas Tontas: pregunta lo que quieras (¡valor ...">
            <a:extLst>
              <a:ext uri="{FF2B5EF4-FFF2-40B4-BE49-F238E27FC236}">
                <a16:creationId xmlns:a16="http://schemas.microsoft.com/office/drawing/2014/main" id="{A856EE1D-FDD9-739B-AD4B-6BA50805D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7" y="1913367"/>
            <a:ext cx="1351189" cy="101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tge 11">
            <a:extLst>
              <a:ext uri="{FF2B5EF4-FFF2-40B4-BE49-F238E27FC236}">
                <a16:creationId xmlns:a16="http://schemas.microsoft.com/office/drawing/2014/main" id="{0146AC01-D773-7EFC-DAB1-ABC31C3FD4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4299" y="3748796"/>
            <a:ext cx="2401281" cy="132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0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776D4-6F91-794D-3685-2E51FE567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18827FDA-7539-8A85-F56D-B517E1CFE6B4}"/>
              </a:ext>
            </a:extLst>
          </p:cNvPr>
          <p:cNvSpPr txBox="1">
            <a:spLocks/>
          </p:cNvSpPr>
          <p:nvPr/>
        </p:nvSpPr>
        <p:spPr>
          <a:xfrm>
            <a:off x="412420" y="151769"/>
            <a:ext cx="7745133" cy="5339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Introducción</a:t>
            </a:r>
            <a:endParaRPr lang="es-ES" sz="2400" b="1" dirty="0">
              <a:solidFill>
                <a:srgbClr val="1D1D1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B322F48-1F28-2EDB-6A53-472DF759B472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9">
            <a:extLst>
              <a:ext uri="{FF2B5EF4-FFF2-40B4-BE49-F238E27FC236}">
                <a16:creationId xmlns:a16="http://schemas.microsoft.com/office/drawing/2014/main" id="{B5806C05-6E67-F2B4-7912-354781F0C2AA}"/>
              </a:ext>
            </a:extLst>
          </p:cNvPr>
          <p:cNvSpPr txBox="1"/>
          <p:nvPr/>
        </p:nvSpPr>
        <p:spPr>
          <a:xfrm>
            <a:off x="829525" y="1130211"/>
            <a:ext cx="6133170" cy="3416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📜 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Definición europea</a:t>
            </a:r>
          </a:p>
          <a:p>
            <a:endParaRPr lang="es-E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 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Comunidades Energéticas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están reconocidas en dos directivas europeas clave: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 II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(2018/2001/UE): </a:t>
            </a:r>
            <a:r>
              <a:rPr lang="es-ES" b="1" i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“Comunidad de Energías Renovables (CER)”</a:t>
            </a:r>
            <a:endParaRPr lang="es-ES" b="1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EMD / Mercado Interior de la Electricidad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(2019/944/UE): </a:t>
            </a:r>
            <a:r>
              <a:rPr lang="es-ES" b="1" i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“Comunidad Ciudadana de Energía (CCE)”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👉 Ambas reconocen el </a:t>
            </a:r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derecho de la ciudadanía, pymes y autoridades locales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s-ES" sz="1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producir, consumir, compartir y gestionar energía de forma colectiva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s-ES" sz="1600" b="1" dirty="0">
                <a:solidFill>
                  <a:srgbClr val="27A8E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beneficio ambiental, económico o social</a:t>
            </a:r>
            <a:r>
              <a:rPr lang="es-ES" sz="1600" dirty="0">
                <a:solidFill>
                  <a:srgbClr val="27A8E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como objetivo principal — </a:t>
            </a:r>
            <a:r>
              <a:rPr lang="es-ES" sz="16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el lucro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defTabSz="457200">
              <a:spcAft>
                <a:spcPts val="600"/>
              </a:spcAft>
              <a:buClrTx/>
            </a:pP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56A10F7-49EF-C517-BC8B-9B5087076A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2695" y="229933"/>
            <a:ext cx="1957170" cy="377619"/>
          </a:xfrm>
          <a:prstGeom prst="rect">
            <a:avLst/>
          </a:prstGeom>
        </p:spPr>
      </p:pic>
      <p:pic>
        <p:nvPicPr>
          <p:cNvPr id="2050" name="Picture 2" descr="24.000+ Levantar La Mano Ilustraciones de Stock, gráficos vectoriales  libres de derechos y clip art - iStock">
            <a:extLst>
              <a:ext uri="{FF2B5EF4-FFF2-40B4-BE49-F238E27FC236}">
                <a16:creationId xmlns:a16="http://schemas.microsoft.com/office/drawing/2014/main" id="{43957AC5-E984-BC44-9BA8-9F8C3905D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768" y="1520636"/>
            <a:ext cx="1781097" cy="126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080AA09-2E1B-1212-7ABF-535B78C11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504" y="3124750"/>
            <a:ext cx="2181305" cy="114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Por qué hay tantas posibilidades y no somos capaces de verlas? | El blog de  Juan Carlos Casco">
            <a:extLst>
              <a:ext uri="{FF2B5EF4-FFF2-40B4-BE49-F238E27FC236}">
                <a16:creationId xmlns:a16="http://schemas.microsoft.com/office/drawing/2014/main" id="{396F3F88-835C-77D5-D75F-0510BB147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8400"/>
            <a:ext cx="1953578" cy="101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cantonades arrodonides 17">
            <a:extLst>
              <a:ext uri="{FF2B5EF4-FFF2-40B4-BE49-F238E27FC236}">
                <a16:creationId xmlns:a16="http://schemas.microsoft.com/office/drawing/2014/main" id="{2C715491-9326-5F2D-1935-1B66C0AE2258}"/>
              </a:ext>
            </a:extLst>
          </p:cNvPr>
          <p:cNvSpPr/>
          <p:nvPr/>
        </p:nvSpPr>
        <p:spPr>
          <a:xfrm>
            <a:off x="1827987" y="3954779"/>
            <a:ext cx="4297680" cy="78486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en-GB" sz="1600" b="1" i="1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GB" sz="16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i="1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posibilidades</a:t>
            </a:r>
            <a:r>
              <a:rPr lang="en-GB" sz="16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i="1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nos</a:t>
            </a:r>
            <a:r>
              <a:rPr lang="en-GB" sz="16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i="1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está</a:t>
            </a:r>
            <a:r>
              <a:rPr lang="en-GB" sz="16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i="1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abriendo</a:t>
            </a:r>
            <a:r>
              <a:rPr lang="en-GB" sz="16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i="1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</a:t>
            </a:r>
            <a:r>
              <a:rPr lang="en-GB" sz="16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i="1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definición</a:t>
            </a:r>
            <a:r>
              <a:rPr lang="en-GB" sz="16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375921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6A02B-EC91-03D9-7551-5D60E1949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8D02F1B-85D9-0D4C-7928-0057438F7A53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7EADE782-33B8-710C-D2C7-9B3847EAD5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E5019AA7-0BB8-8D6B-28F4-D182731F528B}"/>
              </a:ext>
            </a:extLst>
          </p:cNvPr>
          <p:cNvSpPr txBox="1"/>
          <p:nvPr/>
        </p:nvSpPr>
        <p:spPr>
          <a:xfrm>
            <a:off x="1009011" y="334482"/>
            <a:ext cx="4861110" cy="1138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Fondos de inversión de impacto</a:t>
            </a:r>
          </a:p>
          <a:p>
            <a:pPr>
              <a:lnSpc>
                <a:spcPct val="150000"/>
              </a:lnSpc>
            </a:pP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032F17A-0776-6975-4887-873A7FCDE582}"/>
              </a:ext>
            </a:extLst>
          </p:cNvPr>
          <p:cNvSpPr/>
          <p:nvPr/>
        </p:nvSpPr>
        <p:spPr>
          <a:xfrm>
            <a:off x="509982" y="299625"/>
            <a:ext cx="359229" cy="34992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" name="Rectangle: cantonades arrodonides 3">
            <a:extLst>
              <a:ext uri="{FF2B5EF4-FFF2-40B4-BE49-F238E27FC236}">
                <a16:creationId xmlns:a16="http://schemas.microsoft.com/office/drawing/2014/main" id="{344E3FA0-D00A-4394-7963-459F34F969BA}"/>
              </a:ext>
            </a:extLst>
          </p:cNvPr>
          <p:cNvSpPr/>
          <p:nvPr/>
        </p:nvSpPr>
        <p:spPr>
          <a:xfrm>
            <a:off x="107114" y="1314274"/>
            <a:ext cx="4723494" cy="131111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err="1">
                <a:solidFill>
                  <a:srgbClr val="FF9999"/>
                </a:solidFill>
              </a:rPr>
              <a:t>Impact</a:t>
            </a:r>
            <a:r>
              <a:rPr lang="es-ES" b="1" dirty="0">
                <a:solidFill>
                  <a:srgbClr val="FF9999"/>
                </a:solidFill>
              </a:rPr>
              <a:t> Bridge </a:t>
            </a:r>
            <a:r>
              <a:rPr lang="es-ES" b="1" dirty="0" err="1">
                <a:solidFill>
                  <a:srgbClr val="FF9999"/>
                </a:solidFill>
              </a:rPr>
              <a:t>Asset</a:t>
            </a:r>
            <a:r>
              <a:rPr lang="es-ES" b="1" dirty="0">
                <a:solidFill>
                  <a:srgbClr val="FF9999"/>
                </a:solidFill>
              </a:rPr>
              <a:t> Management: </a:t>
            </a:r>
          </a:p>
          <a:p>
            <a:pPr algn="ctr"/>
            <a:r>
              <a:rPr lang="es-ES" dirty="0">
                <a:solidFill>
                  <a:schemeClr val="tx1"/>
                </a:solidFill>
              </a:rPr>
              <a:t>Gestora española especializada en inversión de impacto. Su fondo IB Deuda Impacto España invirtió 11 M € en la plataforma </a:t>
            </a:r>
            <a:r>
              <a:rPr lang="es-ES" dirty="0" err="1">
                <a:solidFill>
                  <a:schemeClr val="tx1"/>
                </a:solidFill>
              </a:rPr>
              <a:t>Fundeen</a:t>
            </a:r>
            <a:r>
              <a:rPr lang="es-ES" dirty="0">
                <a:solidFill>
                  <a:schemeClr val="tx1"/>
                </a:solidFill>
              </a:rPr>
              <a:t>, que trabaja en la transición energética en España.</a:t>
            </a:r>
            <a:endParaRPr lang="es-ES" sz="1300" dirty="0">
              <a:solidFill>
                <a:schemeClr val="tx1"/>
              </a:solidFill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FA69FA05-B708-65A0-D9A6-DAB89033D76F}"/>
              </a:ext>
            </a:extLst>
          </p:cNvPr>
          <p:cNvSpPr/>
          <p:nvPr/>
        </p:nvSpPr>
        <p:spPr>
          <a:xfrm>
            <a:off x="3713500" y="589790"/>
            <a:ext cx="2826453" cy="53473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OTRAS en España…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65774446-0725-48E7-453A-DDFFA600E6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Rectangle: cantonades arrodonides 12">
            <a:extLst>
              <a:ext uri="{FF2B5EF4-FFF2-40B4-BE49-F238E27FC236}">
                <a16:creationId xmlns:a16="http://schemas.microsoft.com/office/drawing/2014/main" id="{F129089A-0BB1-9736-A80D-BF54B7DEF918}"/>
              </a:ext>
            </a:extLst>
          </p:cNvPr>
          <p:cNvSpPr/>
          <p:nvPr/>
        </p:nvSpPr>
        <p:spPr>
          <a:xfrm>
            <a:off x="107114" y="2815138"/>
            <a:ext cx="2455419" cy="215416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FF9999"/>
                </a:solidFill>
              </a:rPr>
              <a:t>Creas: </a:t>
            </a:r>
          </a:p>
          <a:p>
            <a:pPr algn="ctr"/>
            <a:r>
              <a:rPr lang="es-ES" dirty="0"/>
              <a:t>Fondo institucional de impacto en España, con más de 30 M € bajo gestión, que integra capital, impacto social y medioambiental. </a:t>
            </a:r>
            <a:endParaRPr lang="es-ES" sz="1300" dirty="0">
              <a:solidFill>
                <a:schemeClr val="tx1"/>
              </a:solidFill>
            </a:endParaRPr>
          </a:p>
        </p:txBody>
      </p:sp>
      <p:pic>
        <p:nvPicPr>
          <p:cNvPr id="8" name="Imatge 7">
            <a:extLst>
              <a:ext uri="{FF2B5EF4-FFF2-40B4-BE49-F238E27FC236}">
                <a16:creationId xmlns:a16="http://schemas.microsoft.com/office/drawing/2014/main" id="{163F7E05-3A38-C3FF-6702-8A778F441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7337" y="1414910"/>
            <a:ext cx="4445757" cy="810671"/>
          </a:xfrm>
          <a:prstGeom prst="rect">
            <a:avLst/>
          </a:prstGeom>
        </p:spPr>
      </p:pic>
      <p:pic>
        <p:nvPicPr>
          <p:cNvPr id="11" name="Imatge 10">
            <a:extLst>
              <a:ext uri="{FF2B5EF4-FFF2-40B4-BE49-F238E27FC236}">
                <a16:creationId xmlns:a16="http://schemas.microsoft.com/office/drawing/2014/main" id="{9AF4B918-CFCC-A1DA-BF04-BD2925EA4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3703" y="2919796"/>
            <a:ext cx="2133898" cy="924054"/>
          </a:xfrm>
          <a:prstGeom prst="rect">
            <a:avLst/>
          </a:prstGeom>
        </p:spPr>
      </p:pic>
      <p:pic>
        <p:nvPicPr>
          <p:cNvPr id="16" name="Imatge 15">
            <a:extLst>
              <a:ext uri="{FF2B5EF4-FFF2-40B4-BE49-F238E27FC236}">
                <a16:creationId xmlns:a16="http://schemas.microsoft.com/office/drawing/2014/main" id="{7D477A6D-BE99-8748-BBDE-932B569EE2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7373" y="2651645"/>
            <a:ext cx="3826792" cy="1668023"/>
          </a:xfrm>
          <a:prstGeom prst="rect">
            <a:avLst/>
          </a:prstGeom>
        </p:spPr>
      </p:pic>
      <p:pic>
        <p:nvPicPr>
          <p:cNvPr id="18" name="Imatge 17">
            <a:extLst>
              <a:ext uri="{FF2B5EF4-FFF2-40B4-BE49-F238E27FC236}">
                <a16:creationId xmlns:a16="http://schemas.microsoft.com/office/drawing/2014/main" id="{B09733A2-7E9F-304C-DDE0-C738B3A151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5034" y="3715308"/>
            <a:ext cx="3257551" cy="128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183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7E157-4B21-196B-FD1B-46F5138A7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: cantonades arrodonides 57">
            <a:extLst>
              <a:ext uri="{FF2B5EF4-FFF2-40B4-BE49-F238E27FC236}">
                <a16:creationId xmlns:a16="http://schemas.microsoft.com/office/drawing/2014/main" id="{FC95509F-FD80-87F8-54E8-1ECB0A388970}"/>
              </a:ext>
            </a:extLst>
          </p:cNvPr>
          <p:cNvSpPr/>
          <p:nvPr/>
        </p:nvSpPr>
        <p:spPr>
          <a:xfrm>
            <a:off x="1958117" y="3846539"/>
            <a:ext cx="5274541" cy="106949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6CB54B93-1AD2-DD3A-16C9-20D1BFD2C944}"/>
              </a:ext>
            </a:extLst>
          </p:cNvPr>
          <p:cNvSpPr txBox="1">
            <a:spLocks/>
          </p:cNvSpPr>
          <p:nvPr/>
        </p:nvSpPr>
        <p:spPr>
          <a:xfrm>
            <a:off x="412420" y="151769"/>
            <a:ext cx="7745133" cy="5339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spc="53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Herramientas</a:t>
            </a:r>
            <a:r>
              <a:rPr lang="en-US" sz="2400" b="1" spc="53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 de </a:t>
            </a:r>
            <a:r>
              <a:rPr lang="en-US" sz="2400" b="1" spc="53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financiación</a:t>
            </a:r>
            <a:endParaRPr lang="es-ES" sz="2400" b="1" dirty="0">
              <a:solidFill>
                <a:srgbClr val="1D1D1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ABBDB4-CEF2-876B-104A-B848895A058B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8D0C08B5-565D-9921-E5E3-322884F40A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6A0B2398-0E7B-3DCF-2532-740986F817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4052" b="48232"/>
          <a:stretch>
            <a:fillRect/>
          </a:stretch>
        </p:blipFill>
        <p:spPr>
          <a:xfrm>
            <a:off x="293913" y="2806470"/>
            <a:ext cx="2891746" cy="712943"/>
          </a:xfrm>
          <a:prstGeom prst="rect">
            <a:avLst/>
          </a:prstGeom>
        </p:spPr>
      </p:pic>
      <p:sp>
        <p:nvSpPr>
          <p:cNvPr id="23" name="QuadreDeText 22">
            <a:extLst>
              <a:ext uri="{FF2B5EF4-FFF2-40B4-BE49-F238E27FC236}">
                <a16:creationId xmlns:a16="http://schemas.microsoft.com/office/drawing/2014/main" id="{321E98B2-8826-4A86-9D18-C55BDB8332E6}"/>
              </a:ext>
            </a:extLst>
          </p:cNvPr>
          <p:cNvSpPr txBox="1"/>
          <p:nvPr/>
        </p:nvSpPr>
        <p:spPr>
          <a:xfrm>
            <a:off x="2503491" y="3968289"/>
            <a:ext cx="51575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Contratos de servicios energéticos (</a:t>
            </a:r>
            <a:r>
              <a:rPr lang="es-ES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ESCOs</a:t>
            </a:r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</a:t>
            </a:r>
          </a:p>
          <a:p>
            <a:endParaRPr lang="es-ES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Alianzas Público-privadas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0FE424F-95BF-0E17-1CE5-34FBFC940438}"/>
              </a:ext>
            </a:extLst>
          </p:cNvPr>
          <p:cNvSpPr/>
          <p:nvPr/>
        </p:nvSpPr>
        <p:spPr>
          <a:xfrm>
            <a:off x="2046507" y="3953516"/>
            <a:ext cx="359229" cy="349929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4AC16E3-6B8D-D64F-B687-9448FA88DC93}"/>
              </a:ext>
            </a:extLst>
          </p:cNvPr>
          <p:cNvSpPr/>
          <p:nvPr/>
        </p:nvSpPr>
        <p:spPr>
          <a:xfrm>
            <a:off x="2046507" y="4449357"/>
            <a:ext cx="359229" cy="349929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5">
            <p14:nvContentPartPr>
              <p14:cNvPr id="13340" name="Tinta 13339">
                <a:extLst>
                  <a:ext uri="{FF2B5EF4-FFF2-40B4-BE49-F238E27FC236}">
                    <a16:creationId xmlns:a16="http://schemas.microsoft.com/office/drawing/2014/main" id="{823961D8-AD27-EB4F-75E9-572F473968B0}"/>
                  </a:ext>
                </a:extLst>
              </p14:cNvPr>
              <p14:cNvContentPartPr/>
              <p14:nvPr/>
            </p14:nvContentPartPr>
            <p14:xfrm>
              <a:off x="978763" y="3663540"/>
              <a:ext cx="866880" cy="882720"/>
            </p14:xfrm>
          </p:contentPart>
        </mc:Choice>
        <mc:Fallback>
          <p:pic>
            <p:nvPicPr>
              <p:cNvPr id="13340" name="Tinta 13339">
                <a:extLst>
                  <a:ext uri="{FF2B5EF4-FFF2-40B4-BE49-F238E27FC236}">
                    <a16:creationId xmlns:a16="http://schemas.microsoft.com/office/drawing/2014/main" id="{823961D8-AD27-EB4F-75E9-572F473968B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0123" y="3654540"/>
                <a:ext cx="884520" cy="90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7">
            <p14:nvContentPartPr>
              <p14:cNvPr id="13343" name="Tinta 13342">
                <a:extLst>
                  <a:ext uri="{FF2B5EF4-FFF2-40B4-BE49-F238E27FC236}">
                    <a16:creationId xmlns:a16="http://schemas.microsoft.com/office/drawing/2014/main" id="{C7B9BCAE-A8B4-513D-43FC-6B489A9C9D8A}"/>
                  </a:ext>
                </a:extLst>
              </p14:cNvPr>
              <p14:cNvContentPartPr/>
              <p14:nvPr/>
            </p14:nvContentPartPr>
            <p14:xfrm>
              <a:off x="943843" y="3631500"/>
              <a:ext cx="451800" cy="496440"/>
            </p14:xfrm>
          </p:contentPart>
        </mc:Choice>
        <mc:Fallback>
          <p:pic>
            <p:nvPicPr>
              <p:cNvPr id="13343" name="Tinta 13342">
                <a:extLst>
                  <a:ext uri="{FF2B5EF4-FFF2-40B4-BE49-F238E27FC236}">
                    <a16:creationId xmlns:a16="http://schemas.microsoft.com/office/drawing/2014/main" id="{C7B9BCAE-A8B4-513D-43FC-6B489A9C9D8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5203" y="3622860"/>
                <a:ext cx="469440" cy="51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33051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C4A17-31AC-23E2-71E7-EF281AD04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Pregunta o resolución de problemas concepto de problema de dilema de ...">
            <a:extLst>
              <a:ext uri="{FF2B5EF4-FFF2-40B4-BE49-F238E27FC236}">
                <a16:creationId xmlns:a16="http://schemas.microsoft.com/office/drawing/2014/main" id="{1823A1B1-9575-8A40-1B46-46BE20085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36496"/>
            <a:ext cx="1450520" cy="145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C281114-7053-6C55-7E04-4B0DCFD431B5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E02E5F76-5B39-C2D1-30E2-9CD0453803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690833A8-216D-9852-76C2-1889809F8457}"/>
              </a:ext>
            </a:extLst>
          </p:cNvPr>
          <p:cNvSpPr txBox="1"/>
          <p:nvPr/>
        </p:nvSpPr>
        <p:spPr>
          <a:xfrm>
            <a:off x="1009011" y="334482"/>
            <a:ext cx="4861110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Contratos de servicios energéticos (ESCOs), </a:t>
            </a:r>
            <a:endParaRPr lang="es-ES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98A2FA45-8119-9C75-868D-AC1139ADC4EA}"/>
              </a:ext>
            </a:extLst>
          </p:cNvPr>
          <p:cNvSpPr/>
          <p:nvPr/>
        </p:nvSpPr>
        <p:spPr>
          <a:xfrm>
            <a:off x="2513548" y="784454"/>
            <a:ext cx="6033407" cy="9179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una empresa que </a:t>
            </a: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diseña, financia, instala y opera </a:t>
            </a: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mejoras energéticas o instalaciones renovables para un cliente, comprometiéndose a un ahorro o producción determinada.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879E2423-F6D6-3C4D-DD5E-3B9FBBF03E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Rectangle: cantonades arrodonides 12">
            <a:extLst>
              <a:ext uri="{FF2B5EF4-FFF2-40B4-BE49-F238E27FC236}">
                <a16:creationId xmlns:a16="http://schemas.microsoft.com/office/drawing/2014/main" id="{8D97CA4C-FADC-093D-4D9D-AAE68C22CDAB}"/>
              </a:ext>
            </a:extLst>
          </p:cNvPr>
          <p:cNvSpPr/>
          <p:nvPr/>
        </p:nvSpPr>
        <p:spPr>
          <a:xfrm>
            <a:off x="5870120" y="1915344"/>
            <a:ext cx="2833009" cy="30713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300" dirty="0"/>
              <a:t>Para una </a:t>
            </a:r>
            <a:r>
              <a:rPr lang="es-ES" sz="1300" b="1" dirty="0">
                <a:solidFill>
                  <a:srgbClr val="27A8E0"/>
                </a:solidFill>
              </a:rPr>
              <a:t>comunidad</a:t>
            </a:r>
            <a:r>
              <a:rPr lang="es-ES" sz="1300" dirty="0"/>
              <a:t> energética (CEL), el </a:t>
            </a:r>
            <a:r>
              <a:rPr lang="es-ES" sz="1300" b="1" dirty="0"/>
              <a:t>modelo ESCO permite que la comunidad o la cooperativa no tenga que asumir sola toda la inversión ni el riesgo técnico</a:t>
            </a:r>
            <a:r>
              <a:rPr lang="es-ES" sz="1300" dirty="0"/>
              <a:t>, sino que </a:t>
            </a:r>
            <a:r>
              <a:rPr lang="es-ES" sz="1300" b="1" dirty="0">
                <a:solidFill>
                  <a:srgbClr val="00CC99"/>
                </a:solidFill>
              </a:rPr>
              <a:t>externaliza</a:t>
            </a:r>
            <a:r>
              <a:rPr lang="es-ES" sz="1300" dirty="0"/>
              <a:t> parte del servicio (generación, mantenimiento, operación) a la </a:t>
            </a:r>
            <a:r>
              <a:rPr lang="es-ES" sz="1300" b="1" dirty="0">
                <a:solidFill>
                  <a:srgbClr val="FF9999"/>
                </a:solidFill>
              </a:rPr>
              <a:t>ESCO, garantizando el cumplimiento del objetivo</a:t>
            </a:r>
            <a:r>
              <a:rPr lang="es-ES" sz="1300" dirty="0"/>
              <a:t> (ahorro, generación, autoconsumo).</a:t>
            </a:r>
            <a:endParaRPr lang="es-ES" sz="1300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DDCBF9-AE2B-8FF0-02C2-F34A90A191B0}"/>
              </a:ext>
            </a:extLst>
          </p:cNvPr>
          <p:cNvSpPr/>
          <p:nvPr/>
        </p:nvSpPr>
        <p:spPr>
          <a:xfrm>
            <a:off x="511063" y="277636"/>
            <a:ext cx="359229" cy="349929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pic>
        <p:nvPicPr>
          <p:cNvPr id="43010" name="Picture 2" descr="El modelo ESCO (Energy Service Companies) | AMENEER">
            <a:extLst>
              <a:ext uri="{FF2B5EF4-FFF2-40B4-BE49-F238E27FC236}">
                <a16:creationId xmlns:a16="http://schemas.microsoft.com/office/drawing/2014/main" id="{DDCA974E-3A60-D886-C415-25BBEA12E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84" y="1675948"/>
            <a:ext cx="5286375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9FD449C8-6726-8E0F-A1A2-9C34E69FE1C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2612" b="71625"/>
          <a:stretch>
            <a:fillRect/>
          </a:stretch>
        </p:blipFill>
        <p:spPr>
          <a:xfrm>
            <a:off x="244927" y="1395614"/>
            <a:ext cx="1804309" cy="390776"/>
          </a:xfrm>
          <a:prstGeom prst="rect">
            <a:avLst/>
          </a:prstGeom>
        </p:spPr>
      </p:pic>
      <p:sp>
        <p:nvSpPr>
          <p:cNvPr id="14" name="QuadreDeText 13">
            <a:extLst>
              <a:ext uri="{FF2B5EF4-FFF2-40B4-BE49-F238E27FC236}">
                <a16:creationId xmlns:a16="http://schemas.microsoft.com/office/drawing/2014/main" id="{2406CCC6-F6FB-248E-2D74-D51A36C4BDF3}"/>
              </a:ext>
            </a:extLst>
          </p:cNvPr>
          <p:cNvSpPr txBox="1"/>
          <p:nvPr/>
        </p:nvSpPr>
        <p:spPr>
          <a:xfrm>
            <a:off x="2559504" y="1940093"/>
            <a:ext cx="24941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Energy Performance </a:t>
            </a:r>
            <a:r>
              <a:rPr lang="es-ES" sz="12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Contract</a:t>
            </a:r>
            <a:r>
              <a:rPr lang="es-ES" sz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(EPC): el cliente paga al ESCO en función del ahorro o la producción alcanzada </a:t>
            </a:r>
            <a:r>
              <a:rPr lang="es-ES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-&gt; COMPLEJO</a:t>
            </a:r>
            <a:endParaRPr lang="en-GB" sz="1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 descr="Mark de Zabaleta: El Cooperativismo como gran Solución: de Owen al ...">
            <a:extLst>
              <a:ext uri="{FF2B5EF4-FFF2-40B4-BE49-F238E27FC236}">
                <a16:creationId xmlns:a16="http://schemas.microsoft.com/office/drawing/2014/main" id="{F5764D9B-0476-A8B9-6D89-C4576C2B3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08" y="4207261"/>
            <a:ext cx="1068792" cy="83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3333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00309-F37A-CE6E-FB98-66AD2B209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Pregunta o resolución de problemas concepto de problema de dilema de ...">
            <a:extLst>
              <a:ext uri="{FF2B5EF4-FFF2-40B4-BE49-F238E27FC236}">
                <a16:creationId xmlns:a16="http://schemas.microsoft.com/office/drawing/2014/main" id="{B76350C5-EE74-A82C-826B-C9A359108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34" y="3916302"/>
            <a:ext cx="892716" cy="89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046993B-9BE6-4959-D5A4-014F65407368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654883EA-E96E-A685-C1F5-464C04CFBA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7DC0DB7-7585-1006-193E-A0D6F954F153}"/>
              </a:ext>
            </a:extLst>
          </p:cNvPr>
          <p:cNvSpPr txBox="1"/>
          <p:nvPr/>
        </p:nvSpPr>
        <p:spPr>
          <a:xfrm>
            <a:off x="1009011" y="334482"/>
            <a:ext cx="4861110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Contratos de servicios energéticos (ESCOs), </a:t>
            </a:r>
            <a:endParaRPr lang="es-ES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C622010F-37DB-FF37-2B75-EA124389F474}"/>
              </a:ext>
            </a:extLst>
          </p:cNvPr>
          <p:cNvSpPr/>
          <p:nvPr/>
        </p:nvSpPr>
        <p:spPr>
          <a:xfrm>
            <a:off x="2513548" y="784454"/>
            <a:ext cx="6033407" cy="50424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¿Cómo se traduce a una CEL? </a:t>
            </a:r>
            <a:r>
              <a:rPr lang="es-ES" sz="1600" b="1" dirty="0">
                <a:solidFill>
                  <a:srgbClr val="27A8E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 modelos posibles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9A67F8F4-A67D-0A0D-B37E-A7FC35805E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Rectangle: cantonades arrodonides 12">
            <a:extLst>
              <a:ext uri="{FF2B5EF4-FFF2-40B4-BE49-F238E27FC236}">
                <a16:creationId xmlns:a16="http://schemas.microsoft.com/office/drawing/2014/main" id="{07B18915-E485-159B-1703-5BD188BB87F8}"/>
              </a:ext>
            </a:extLst>
          </p:cNvPr>
          <p:cNvSpPr/>
          <p:nvPr/>
        </p:nvSpPr>
        <p:spPr>
          <a:xfrm>
            <a:off x="4232199" y="1492449"/>
            <a:ext cx="4609722" cy="15952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1200" b="1" dirty="0">
                <a:highlight>
                  <a:srgbClr val="FF9999"/>
                </a:highlight>
              </a:rPr>
              <a:t>Modelo “la cooperativa como ESCO”</a:t>
            </a:r>
            <a:endParaRPr lang="es-ES" sz="1200" dirty="0">
              <a:highlight>
                <a:srgbClr val="FF9999"/>
              </a:highlight>
            </a:endParaRPr>
          </a:p>
          <a:p>
            <a:endParaRPr lang="es-ES" sz="1200" dirty="0"/>
          </a:p>
          <a:p>
            <a:r>
              <a:rPr lang="es-ES" sz="1200" dirty="0"/>
              <a:t>La cooperativa de la comunidad </a:t>
            </a:r>
            <a:r>
              <a:rPr lang="es-ES" sz="1200" b="1" dirty="0">
                <a:highlight>
                  <a:srgbClr val="00CC99"/>
                </a:highlight>
              </a:rPr>
              <a:t>energética asume la función de ESCO</a:t>
            </a:r>
            <a:r>
              <a:rPr lang="es-ES" sz="1200" dirty="0"/>
              <a:t>: diseña, instala, opera la infraestructura renovable o eficiencia, y factura al cliente/socios el servicio energético.</a:t>
            </a:r>
          </a:p>
          <a:p>
            <a:endParaRPr lang="es-ES" sz="1200" dirty="0"/>
          </a:p>
          <a:p>
            <a:r>
              <a:rPr lang="es-ES" sz="1200" b="1" dirty="0">
                <a:solidFill>
                  <a:srgbClr val="FF9999"/>
                </a:solidFill>
              </a:rPr>
              <a:t>Ventaja: </a:t>
            </a:r>
            <a:r>
              <a:rPr lang="es-ES" sz="1200" dirty="0"/>
              <a:t>control total, participación comunitaria fuerte. Inconveniente: necesita mayor capacidad técnica/financiera.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BBA687B-CF82-2896-36E3-EA4BCC3EDC59}"/>
              </a:ext>
            </a:extLst>
          </p:cNvPr>
          <p:cNvSpPr/>
          <p:nvPr/>
        </p:nvSpPr>
        <p:spPr>
          <a:xfrm>
            <a:off x="511063" y="277636"/>
            <a:ext cx="359229" cy="349929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pic>
        <p:nvPicPr>
          <p:cNvPr id="43010" name="Picture 2" descr="El modelo ESCO (Energy Service Companies) | AMENEER">
            <a:extLst>
              <a:ext uri="{FF2B5EF4-FFF2-40B4-BE49-F238E27FC236}">
                <a16:creationId xmlns:a16="http://schemas.microsoft.com/office/drawing/2014/main" id="{D2BBA870-42D2-5F78-DC1F-3027FBD84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88" y="1903972"/>
            <a:ext cx="4076020" cy="259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5D459541-71F8-2624-3A7C-78731D1240E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2612" b="71625"/>
          <a:stretch>
            <a:fillRect/>
          </a:stretch>
        </p:blipFill>
        <p:spPr>
          <a:xfrm>
            <a:off x="244927" y="1395614"/>
            <a:ext cx="1804309" cy="390776"/>
          </a:xfrm>
          <a:prstGeom prst="rect">
            <a:avLst/>
          </a:prstGeom>
        </p:spPr>
      </p:pic>
      <p:pic>
        <p:nvPicPr>
          <p:cNvPr id="15" name="Picture 2" descr="Mark de Zabaleta: El Cooperativismo como gran Solución: de Owen al ...">
            <a:extLst>
              <a:ext uri="{FF2B5EF4-FFF2-40B4-BE49-F238E27FC236}">
                <a16:creationId xmlns:a16="http://schemas.microsoft.com/office/drawing/2014/main" id="{A520A5E3-85D2-B3A9-93A5-E0C6636A0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88" y="1609597"/>
            <a:ext cx="1294668" cy="101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cantonades arrodonides 1">
            <a:extLst>
              <a:ext uri="{FF2B5EF4-FFF2-40B4-BE49-F238E27FC236}">
                <a16:creationId xmlns:a16="http://schemas.microsoft.com/office/drawing/2014/main" id="{C0EC525E-0C8B-0A31-4223-FCF262CB490C}"/>
              </a:ext>
            </a:extLst>
          </p:cNvPr>
          <p:cNvSpPr/>
          <p:nvPr/>
        </p:nvSpPr>
        <p:spPr>
          <a:xfrm>
            <a:off x="4232199" y="3402528"/>
            <a:ext cx="4609722" cy="15952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1200" b="1" dirty="0">
                <a:highlight>
                  <a:srgbClr val="FF0000"/>
                </a:highlight>
              </a:rPr>
              <a:t>Modelo “la cooperativa contrata una ESCO”</a:t>
            </a:r>
          </a:p>
          <a:p>
            <a:endParaRPr lang="es-ES" sz="1200" dirty="0"/>
          </a:p>
          <a:p>
            <a:r>
              <a:rPr lang="es-ES" sz="1200" dirty="0"/>
              <a:t>La </a:t>
            </a:r>
            <a:r>
              <a:rPr lang="es-ES" sz="1200" b="1" dirty="0"/>
              <a:t>cooperativa actúa como cliente </a:t>
            </a:r>
            <a:r>
              <a:rPr lang="es-ES" sz="1200" dirty="0"/>
              <a:t>y </a:t>
            </a:r>
            <a:r>
              <a:rPr lang="es-ES" sz="1200" b="1" dirty="0"/>
              <a:t>firma un contrato con una ESCO externa </a:t>
            </a:r>
            <a:r>
              <a:rPr lang="es-ES" sz="1200" dirty="0"/>
              <a:t>que implementa la instalación o servicio energético. </a:t>
            </a:r>
          </a:p>
          <a:p>
            <a:r>
              <a:rPr lang="es-ES" sz="1200" b="1" dirty="0">
                <a:highlight>
                  <a:srgbClr val="00CC99"/>
                </a:highlight>
              </a:rPr>
              <a:t>Cuestión crítica: </a:t>
            </a:r>
            <a:r>
              <a:rPr lang="es-ES" sz="1200" i="1" dirty="0"/>
              <a:t>¿tiene sentido si la comunidad pierde parte de la gobernanza o los ahorros, o si paga cuota al ESCO que reduce su margen como CEL? </a:t>
            </a:r>
            <a:r>
              <a:rPr lang="es-ES" sz="1200" dirty="0"/>
              <a:t>Se debe valorar bien.</a:t>
            </a: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8">
            <p14:nvContentPartPr>
              <p14:cNvPr id="8" name="Tinta 7">
                <a:extLst>
                  <a:ext uri="{FF2B5EF4-FFF2-40B4-BE49-F238E27FC236}">
                    <a16:creationId xmlns:a16="http://schemas.microsoft.com/office/drawing/2014/main" id="{59C24E35-9614-6199-E77A-C8E7D9157029}"/>
                  </a:ext>
                </a:extLst>
              </p14:cNvPr>
              <p14:cNvContentPartPr/>
              <p14:nvPr/>
            </p14:nvContentPartPr>
            <p14:xfrm>
              <a:off x="8284873" y="1217700"/>
              <a:ext cx="606960" cy="513360"/>
            </p14:xfrm>
          </p:contentPart>
        </mc:Choice>
        <mc:Fallback>
          <p:pic>
            <p:nvPicPr>
              <p:cNvPr id="8" name="Tinta 7">
                <a:extLst>
                  <a:ext uri="{FF2B5EF4-FFF2-40B4-BE49-F238E27FC236}">
                    <a16:creationId xmlns:a16="http://schemas.microsoft.com/office/drawing/2014/main" id="{59C24E35-9614-6199-E77A-C8E7D915702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76233" y="1209060"/>
                <a:ext cx="624600" cy="53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0">
            <p14:nvContentPartPr>
              <p14:cNvPr id="26" name="Tinta 25">
                <a:extLst>
                  <a:ext uri="{FF2B5EF4-FFF2-40B4-BE49-F238E27FC236}">
                    <a16:creationId xmlns:a16="http://schemas.microsoft.com/office/drawing/2014/main" id="{6B11F302-C1F2-4059-1633-3E60645BEF5B}"/>
                  </a:ext>
                </a:extLst>
              </p14:cNvPr>
              <p14:cNvContentPartPr/>
              <p14:nvPr/>
            </p14:nvContentPartPr>
            <p14:xfrm>
              <a:off x="8221153" y="1148220"/>
              <a:ext cx="680760" cy="690120"/>
            </p14:xfrm>
          </p:contentPart>
        </mc:Choice>
        <mc:Fallback>
          <p:pic>
            <p:nvPicPr>
              <p:cNvPr id="26" name="Tinta 25">
                <a:extLst>
                  <a:ext uri="{FF2B5EF4-FFF2-40B4-BE49-F238E27FC236}">
                    <a16:creationId xmlns:a16="http://schemas.microsoft.com/office/drawing/2014/main" id="{6B11F302-C1F2-4059-1633-3E60645BEF5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12513" y="1139580"/>
                <a:ext cx="698400" cy="70776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Agrupa 28">
            <a:extLst>
              <a:ext uri="{FF2B5EF4-FFF2-40B4-BE49-F238E27FC236}">
                <a16:creationId xmlns:a16="http://schemas.microsoft.com/office/drawing/2014/main" id="{657633A6-D4A6-7CB4-6637-3429D741D0C7}"/>
              </a:ext>
            </a:extLst>
          </p:cNvPr>
          <p:cNvGrpSpPr/>
          <p:nvPr/>
        </p:nvGrpSpPr>
        <p:grpSpPr>
          <a:xfrm>
            <a:off x="8253553" y="3200220"/>
            <a:ext cx="645120" cy="656280"/>
            <a:chOff x="8253553" y="3200220"/>
            <a:chExt cx="645120" cy="65628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2">
              <p14:nvContentPartPr>
                <p14:cNvPr id="11" name="Tinta 10">
                  <a:extLst>
                    <a:ext uri="{FF2B5EF4-FFF2-40B4-BE49-F238E27FC236}">
                      <a16:creationId xmlns:a16="http://schemas.microsoft.com/office/drawing/2014/main" id="{E40566B4-0F11-0399-6EAA-85D7B6935BA9}"/>
                    </a:ext>
                  </a:extLst>
                </p14:cNvPr>
                <p14:cNvContentPartPr/>
                <p14:nvPr/>
              </p14:nvContentPartPr>
              <p14:xfrm>
                <a:off x="8360113" y="3316500"/>
                <a:ext cx="513000" cy="398520"/>
              </p14:xfrm>
            </p:contentPart>
          </mc:Choice>
          <mc:Fallback>
            <p:pic>
              <p:nvPicPr>
                <p:cNvPr id="11" name="Tinta 10">
                  <a:extLst>
                    <a:ext uri="{FF2B5EF4-FFF2-40B4-BE49-F238E27FC236}">
                      <a16:creationId xmlns:a16="http://schemas.microsoft.com/office/drawing/2014/main" id="{E40566B4-0F11-0399-6EAA-85D7B6935BA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351473" y="3307500"/>
                  <a:ext cx="530640" cy="41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4">
              <p14:nvContentPartPr>
                <p14:cNvPr id="12" name="Tinta 11">
                  <a:extLst>
                    <a:ext uri="{FF2B5EF4-FFF2-40B4-BE49-F238E27FC236}">
                      <a16:creationId xmlns:a16="http://schemas.microsoft.com/office/drawing/2014/main" id="{E723E262-5A72-0C82-D08B-C98AA7699560}"/>
                    </a:ext>
                  </a:extLst>
                </p14:cNvPr>
                <p14:cNvContentPartPr/>
                <p14:nvPr/>
              </p14:nvContentPartPr>
              <p14:xfrm>
                <a:off x="8351833" y="3257460"/>
                <a:ext cx="365760" cy="451440"/>
              </p14:xfrm>
            </p:contentPart>
          </mc:Choice>
          <mc:Fallback>
            <p:pic>
              <p:nvPicPr>
                <p:cNvPr id="12" name="Tinta 11">
                  <a:extLst>
                    <a:ext uri="{FF2B5EF4-FFF2-40B4-BE49-F238E27FC236}">
                      <a16:creationId xmlns:a16="http://schemas.microsoft.com/office/drawing/2014/main" id="{E723E262-5A72-0C82-D08B-C98AA769956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343193" y="3248820"/>
                  <a:ext cx="383400" cy="46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6">
              <p14:nvContentPartPr>
                <p14:cNvPr id="16" name="Tinta 15">
                  <a:extLst>
                    <a:ext uri="{FF2B5EF4-FFF2-40B4-BE49-F238E27FC236}">
                      <a16:creationId xmlns:a16="http://schemas.microsoft.com/office/drawing/2014/main" id="{94FC210C-9861-C16E-7FA6-F4E7BE2BB0EF}"/>
                    </a:ext>
                  </a:extLst>
                </p14:cNvPr>
                <p14:cNvContentPartPr/>
                <p14:nvPr/>
              </p14:nvContentPartPr>
              <p14:xfrm>
                <a:off x="8416993" y="3211380"/>
                <a:ext cx="478080" cy="487080"/>
              </p14:xfrm>
            </p:contentPart>
          </mc:Choice>
          <mc:Fallback>
            <p:pic>
              <p:nvPicPr>
                <p:cNvPr id="16" name="Tinta 15">
                  <a:extLst>
                    <a:ext uri="{FF2B5EF4-FFF2-40B4-BE49-F238E27FC236}">
                      <a16:creationId xmlns:a16="http://schemas.microsoft.com/office/drawing/2014/main" id="{94FC210C-9861-C16E-7FA6-F4E7BE2BB0E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408353" y="3202380"/>
                  <a:ext cx="495720" cy="50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8">
              <p14:nvContentPartPr>
                <p14:cNvPr id="17" name="Tinta 16">
                  <a:extLst>
                    <a:ext uri="{FF2B5EF4-FFF2-40B4-BE49-F238E27FC236}">
                      <a16:creationId xmlns:a16="http://schemas.microsoft.com/office/drawing/2014/main" id="{10AE31EC-AA03-BC25-2F79-C09D41DA65AC}"/>
                    </a:ext>
                  </a:extLst>
                </p14:cNvPr>
                <p14:cNvContentPartPr/>
                <p14:nvPr/>
              </p14:nvContentPartPr>
              <p14:xfrm>
                <a:off x="8319433" y="3342780"/>
                <a:ext cx="579240" cy="388440"/>
              </p14:xfrm>
            </p:contentPart>
          </mc:Choice>
          <mc:Fallback>
            <p:pic>
              <p:nvPicPr>
                <p:cNvPr id="17" name="Tinta 16">
                  <a:extLst>
                    <a:ext uri="{FF2B5EF4-FFF2-40B4-BE49-F238E27FC236}">
                      <a16:creationId xmlns:a16="http://schemas.microsoft.com/office/drawing/2014/main" id="{10AE31EC-AA03-BC25-2F79-C09D41DA65A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310793" y="3334140"/>
                  <a:ext cx="596880" cy="40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0">
              <p14:nvContentPartPr>
                <p14:cNvPr id="18" name="Tinta 17">
                  <a:extLst>
                    <a:ext uri="{FF2B5EF4-FFF2-40B4-BE49-F238E27FC236}">
                      <a16:creationId xmlns:a16="http://schemas.microsoft.com/office/drawing/2014/main" id="{682C7F4F-66DD-D499-7C4D-60DC73EFD2A2}"/>
                    </a:ext>
                  </a:extLst>
                </p14:cNvPr>
                <p14:cNvContentPartPr/>
                <p14:nvPr/>
              </p14:nvContentPartPr>
              <p14:xfrm>
                <a:off x="8253553" y="3224700"/>
                <a:ext cx="461520" cy="540000"/>
              </p14:xfrm>
            </p:contentPart>
          </mc:Choice>
          <mc:Fallback>
            <p:pic>
              <p:nvPicPr>
                <p:cNvPr id="18" name="Tinta 17">
                  <a:extLst>
                    <a:ext uri="{FF2B5EF4-FFF2-40B4-BE49-F238E27FC236}">
                      <a16:creationId xmlns:a16="http://schemas.microsoft.com/office/drawing/2014/main" id="{682C7F4F-66DD-D499-7C4D-60DC73EFD2A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244913" y="3215700"/>
                  <a:ext cx="479160" cy="55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2">
              <p14:nvContentPartPr>
                <p14:cNvPr id="19" name="Tinta 18">
                  <a:extLst>
                    <a:ext uri="{FF2B5EF4-FFF2-40B4-BE49-F238E27FC236}">
                      <a16:creationId xmlns:a16="http://schemas.microsoft.com/office/drawing/2014/main" id="{C4EB7096-F1AD-A4C9-73C1-399B9FAE6B5F}"/>
                    </a:ext>
                  </a:extLst>
                </p14:cNvPr>
                <p14:cNvContentPartPr/>
                <p14:nvPr/>
              </p14:nvContentPartPr>
              <p14:xfrm>
                <a:off x="8400793" y="3200220"/>
                <a:ext cx="438840" cy="656280"/>
              </p14:xfrm>
            </p:contentPart>
          </mc:Choice>
          <mc:Fallback>
            <p:pic>
              <p:nvPicPr>
                <p:cNvPr id="19" name="Tinta 18">
                  <a:extLst>
                    <a:ext uri="{FF2B5EF4-FFF2-40B4-BE49-F238E27FC236}">
                      <a16:creationId xmlns:a16="http://schemas.microsoft.com/office/drawing/2014/main" id="{C4EB7096-F1AD-A4C9-73C1-399B9FAE6B5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392153" y="3191220"/>
                  <a:ext cx="456480" cy="67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23" name="Tinta 22">
                  <a:extLst>
                    <a:ext uri="{FF2B5EF4-FFF2-40B4-BE49-F238E27FC236}">
                      <a16:creationId xmlns:a16="http://schemas.microsoft.com/office/drawing/2014/main" id="{E2CA2BF4-1D0F-0893-C700-E6ACF2616368}"/>
                    </a:ext>
                  </a:extLst>
                </p14:cNvPr>
                <p14:cNvContentPartPr/>
                <p14:nvPr/>
              </p14:nvContentPartPr>
              <p14:xfrm>
                <a:off x="8409073" y="3298140"/>
                <a:ext cx="403920" cy="502200"/>
              </p14:xfrm>
            </p:contentPart>
          </mc:Choice>
          <mc:Fallback>
            <p:pic>
              <p:nvPicPr>
                <p:cNvPr id="23" name="Tinta 22">
                  <a:extLst>
                    <a:ext uri="{FF2B5EF4-FFF2-40B4-BE49-F238E27FC236}">
                      <a16:creationId xmlns:a16="http://schemas.microsoft.com/office/drawing/2014/main" id="{E2CA2BF4-1D0F-0893-C700-E6ACF261636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400433" y="3289500"/>
                  <a:ext cx="421560" cy="51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24" name="Tinta 23">
                  <a:extLst>
                    <a:ext uri="{FF2B5EF4-FFF2-40B4-BE49-F238E27FC236}">
                      <a16:creationId xmlns:a16="http://schemas.microsoft.com/office/drawing/2014/main" id="{D3A61153-DC03-67A7-FE66-091A8D3E0BF1}"/>
                    </a:ext>
                  </a:extLst>
                </p14:cNvPr>
                <p14:cNvContentPartPr/>
                <p14:nvPr/>
              </p14:nvContentPartPr>
              <p14:xfrm>
                <a:off x="8400793" y="3351060"/>
                <a:ext cx="422280" cy="380160"/>
              </p14:xfrm>
            </p:contentPart>
          </mc:Choice>
          <mc:Fallback>
            <p:pic>
              <p:nvPicPr>
                <p:cNvPr id="24" name="Tinta 23">
                  <a:extLst>
                    <a:ext uri="{FF2B5EF4-FFF2-40B4-BE49-F238E27FC236}">
                      <a16:creationId xmlns:a16="http://schemas.microsoft.com/office/drawing/2014/main" id="{D3A61153-DC03-67A7-FE66-091A8D3E0BF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392153" y="3342420"/>
                  <a:ext cx="43992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27" name="Tinta 26">
                  <a:extLst>
                    <a:ext uri="{FF2B5EF4-FFF2-40B4-BE49-F238E27FC236}">
                      <a16:creationId xmlns:a16="http://schemas.microsoft.com/office/drawing/2014/main" id="{31379B1F-D16C-0713-CE07-C5613EB3F729}"/>
                    </a:ext>
                  </a:extLst>
                </p14:cNvPr>
                <p14:cNvContentPartPr/>
                <p14:nvPr/>
              </p14:nvContentPartPr>
              <p14:xfrm>
                <a:off x="8278393" y="3208500"/>
                <a:ext cx="535320" cy="578880"/>
              </p14:xfrm>
            </p:contentPart>
          </mc:Choice>
          <mc:Fallback>
            <p:pic>
              <p:nvPicPr>
                <p:cNvPr id="27" name="Tinta 26">
                  <a:extLst>
                    <a:ext uri="{FF2B5EF4-FFF2-40B4-BE49-F238E27FC236}">
                      <a16:creationId xmlns:a16="http://schemas.microsoft.com/office/drawing/2014/main" id="{31379B1F-D16C-0713-CE07-C5613EB3F72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269393" y="3199500"/>
                  <a:ext cx="552960" cy="59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28" name="Tinta 27">
                  <a:extLst>
                    <a:ext uri="{FF2B5EF4-FFF2-40B4-BE49-F238E27FC236}">
                      <a16:creationId xmlns:a16="http://schemas.microsoft.com/office/drawing/2014/main" id="{A01D69DB-150C-56FB-BFE5-A04C0EE4CCFD}"/>
                    </a:ext>
                  </a:extLst>
                </p14:cNvPr>
                <p14:cNvContentPartPr/>
                <p14:nvPr/>
              </p14:nvContentPartPr>
              <p14:xfrm>
                <a:off x="8343553" y="3290220"/>
                <a:ext cx="530640" cy="432720"/>
              </p14:xfrm>
            </p:contentPart>
          </mc:Choice>
          <mc:Fallback>
            <p:pic>
              <p:nvPicPr>
                <p:cNvPr id="28" name="Tinta 27">
                  <a:extLst>
                    <a:ext uri="{FF2B5EF4-FFF2-40B4-BE49-F238E27FC236}">
                      <a16:creationId xmlns:a16="http://schemas.microsoft.com/office/drawing/2014/main" id="{A01D69DB-150C-56FB-BFE5-A04C0EE4CCF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334553" y="3281220"/>
                  <a:ext cx="548280" cy="450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6751499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8B4C6-4427-9069-2AC5-9F65E09E3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88CA27-AA21-E60A-0223-C6CFD9C3B2B2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27A38969-3791-25BD-6916-D8F90A6C85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6DA3EA7A-1088-D8CB-3EEF-722B649E051A}"/>
              </a:ext>
            </a:extLst>
          </p:cNvPr>
          <p:cNvSpPr txBox="1"/>
          <p:nvPr/>
        </p:nvSpPr>
        <p:spPr>
          <a:xfrm>
            <a:off x="1009011" y="334482"/>
            <a:ext cx="4861110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Contratos de servicios energéticos (ESCOs), </a:t>
            </a:r>
            <a:endParaRPr lang="es-ES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8455D5DF-682A-526D-D61B-422AEC7988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7987EFA-916F-548E-BCFC-EB86ADDFA03B}"/>
              </a:ext>
            </a:extLst>
          </p:cNvPr>
          <p:cNvSpPr/>
          <p:nvPr/>
        </p:nvSpPr>
        <p:spPr>
          <a:xfrm>
            <a:off x="511063" y="277636"/>
            <a:ext cx="359229" cy="349929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pic>
        <p:nvPicPr>
          <p:cNvPr id="14" name="Imatge 13">
            <a:extLst>
              <a:ext uri="{FF2B5EF4-FFF2-40B4-BE49-F238E27FC236}">
                <a16:creationId xmlns:a16="http://schemas.microsoft.com/office/drawing/2014/main" id="{21B68691-6B90-CE46-D983-57C800C2A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55" y="1168669"/>
            <a:ext cx="4518245" cy="15938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2" name="QuadreDeText 21">
            <a:extLst>
              <a:ext uri="{FF2B5EF4-FFF2-40B4-BE49-F238E27FC236}">
                <a16:creationId xmlns:a16="http://schemas.microsoft.com/office/drawing/2014/main" id="{72A6D3C9-4DBE-7414-FF0F-D1B665887CF1}"/>
              </a:ext>
            </a:extLst>
          </p:cNvPr>
          <p:cNvSpPr txBox="1"/>
          <p:nvPr/>
        </p:nvSpPr>
        <p:spPr>
          <a:xfrm>
            <a:off x="4971030" y="908268"/>
            <a:ext cx="396681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Cooperativa de vivienda (Noruega) — EPC residencial</a:t>
            </a:r>
            <a:b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es-ES" b="1" dirty="0">
                <a:highlight>
                  <a:srgbClr val="FF9999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proyecto piloto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aplicó 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Energy Performance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Contracting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(EPC)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una 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cooperativa de vivienda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Oslo: contrato con ESCO, garantía de ahorros y medición/verificación; el estudio documenta barreras y aprendizajes (</a:t>
            </a:r>
            <a:r>
              <a:rPr lang="es-ES" b="1" dirty="0">
                <a:solidFill>
                  <a:srgbClr val="00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gobernanza vecinal, reparto de riesgos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Imatge 29">
            <a:extLst>
              <a:ext uri="{FF2B5EF4-FFF2-40B4-BE49-F238E27FC236}">
                <a16:creationId xmlns:a16="http://schemas.microsoft.com/office/drawing/2014/main" id="{428C9497-A01E-8027-59E2-F16B5DF4D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042688"/>
            <a:ext cx="2694526" cy="193620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2" name="QuadreDeText 31">
            <a:extLst>
              <a:ext uri="{FF2B5EF4-FFF2-40B4-BE49-F238E27FC236}">
                <a16:creationId xmlns:a16="http://schemas.microsoft.com/office/drawing/2014/main" id="{F3D9F6A4-DC07-0265-91F7-20979D37C209}"/>
              </a:ext>
            </a:extLst>
          </p:cNvPr>
          <p:cNvSpPr txBox="1"/>
          <p:nvPr/>
        </p:nvSpPr>
        <p:spPr>
          <a:xfrm>
            <a:off x="282215" y="3102848"/>
            <a:ext cx="436612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Vivienda social (Francia/UE) — FRESH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</a:t>
            </a:r>
            <a:b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s-ES" dirty="0">
                <a:highlight>
                  <a:srgbClr val="FF9999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iniciativa europea </a:t>
            </a:r>
            <a:r>
              <a:rPr lang="es-ES" b="1" dirty="0">
                <a:highlight>
                  <a:srgbClr val="FF9999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FRESH</a:t>
            </a:r>
            <a:r>
              <a:rPr lang="es-ES" dirty="0">
                <a:highlight>
                  <a:srgbClr val="FF9999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promovió EPC para 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rehabilitación energética integral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es-ES" b="1" dirty="0">
                <a:solidFill>
                  <a:srgbClr val="00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vivienda social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las ESCO 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financiaban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eran remuneradas con los ahorros garantizados. </a:t>
            </a:r>
          </a:p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Útil como referencia de cómo estructurar EPC con actores “comunitarios/colectivos”.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QuadreDeText 33">
            <a:extLst>
              <a:ext uri="{FF2B5EF4-FFF2-40B4-BE49-F238E27FC236}">
                <a16:creationId xmlns:a16="http://schemas.microsoft.com/office/drawing/2014/main" id="{86F9D255-CBD6-1531-FBF1-DC2D29AB2BB4}"/>
              </a:ext>
            </a:extLst>
          </p:cNvPr>
          <p:cNvSpPr txBox="1"/>
          <p:nvPr/>
        </p:nvSpPr>
        <p:spPr>
          <a:xfrm>
            <a:off x="7217384" y="3727400"/>
            <a:ext cx="18869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i="1" dirty="0">
                <a:solidFill>
                  <a:srgbClr val="27A8E0"/>
                </a:solidFill>
              </a:rPr>
              <a:t>https://www.acer.re.it/wp-content/uploads/2012/01/FRESHEUhandbook.pdf</a:t>
            </a:r>
          </a:p>
        </p:txBody>
      </p:sp>
      <p:sp>
        <p:nvSpPr>
          <p:cNvPr id="36" name="QuadreDeText 35">
            <a:extLst>
              <a:ext uri="{FF2B5EF4-FFF2-40B4-BE49-F238E27FC236}">
                <a16:creationId xmlns:a16="http://schemas.microsoft.com/office/drawing/2014/main" id="{25C556D9-9DB2-CEB9-CBFD-029CDE6E3D82}"/>
              </a:ext>
            </a:extLst>
          </p:cNvPr>
          <p:cNvSpPr txBox="1"/>
          <p:nvPr/>
        </p:nvSpPr>
        <p:spPr>
          <a:xfrm>
            <a:off x="1009011" y="86328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1" dirty="0">
                <a:solidFill>
                  <a:srgbClr val="27A8E0"/>
                </a:solidFill>
              </a:rPr>
              <a:t>https://d-nb.info/1115188410/34</a:t>
            </a:r>
          </a:p>
        </p:txBody>
      </p:sp>
    </p:spTree>
    <p:extLst>
      <p:ext uri="{BB962C8B-B14F-4D97-AF65-F5344CB8AC3E}">
        <p14:creationId xmlns:p14="http://schemas.microsoft.com/office/powerpoint/2010/main" val="11207204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6A183-F92B-0309-4DC6-9DC213495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: cantonades arrodonides 57">
            <a:extLst>
              <a:ext uri="{FF2B5EF4-FFF2-40B4-BE49-F238E27FC236}">
                <a16:creationId xmlns:a16="http://schemas.microsoft.com/office/drawing/2014/main" id="{1470F23E-4000-C41A-AAEC-EAF96033EF1A}"/>
              </a:ext>
            </a:extLst>
          </p:cNvPr>
          <p:cNvSpPr/>
          <p:nvPr/>
        </p:nvSpPr>
        <p:spPr>
          <a:xfrm>
            <a:off x="1958117" y="3846539"/>
            <a:ext cx="5274541" cy="106949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439D0ED-C7E6-E45B-2232-FF6ED197DD5E}"/>
              </a:ext>
            </a:extLst>
          </p:cNvPr>
          <p:cNvSpPr txBox="1">
            <a:spLocks/>
          </p:cNvSpPr>
          <p:nvPr/>
        </p:nvSpPr>
        <p:spPr>
          <a:xfrm>
            <a:off x="412420" y="151769"/>
            <a:ext cx="7745133" cy="5339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spc="53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Herramientas</a:t>
            </a:r>
            <a:r>
              <a:rPr lang="en-US" sz="2400" b="1" spc="53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 de </a:t>
            </a:r>
            <a:r>
              <a:rPr lang="en-US" sz="2400" b="1" spc="53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financiación</a:t>
            </a:r>
            <a:endParaRPr lang="es-ES" sz="2400" b="1" dirty="0">
              <a:solidFill>
                <a:srgbClr val="1D1D1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CC98E2-498B-C995-89BF-1B1C08C4E209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36792E43-8C90-48B1-0C14-E1D6BD52B6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3C6C6BB6-39E3-0A06-6F81-8676926B31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4052" b="48232"/>
          <a:stretch>
            <a:fillRect/>
          </a:stretch>
        </p:blipFill>
        <p:spPr>
          <a:xfrm>
            <a:off x="293913" y="2806470"/>
            <a:ext cx="2891746" cy="712943"/>
          </a:xfrm>
          <a:prstGeom prst="rect">
            <a:avLst/>
          </a:prstGeom>
        </p:spPr>
      </p:pic>
      <p:sp>
        <p:nvSpPr>
          <p:cNvPr id="23" name="QuadreDeText 22">
            <a:extLst>
              <a:ext uri="{FF2B5EF4-FFF2-40B4-BE49-F238E27FC236}">
                <a16:creationId xmlns:a16="http://schemas.microsoft.com/office/drawing/2014/main" id="{DA6ED081-882E-2BB0-85B2-84DA29B3E7C1}"/>
              </a:ext>
            </a:extLst>
          </p:cNvPr>
          <p:cNvSpPr txBox="1"/>
          <p:nvPr/>
        </p:nvSpPr>
        <p:spPr>
          <a:xfrm>
            <a:off x="2503491" y="3968289"/>
            <a:ext cx="51575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Contratos de servicios energéticos (</a:t>
            </a:r>
            <a:r>
              <a:rPr lang="es-ES" sz="1600" b="1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ESCOs</a:t>
            </a:r>
            <a:r>
              <a:rPr lang="es-ES" sz="16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endParaRPr lang="es-ES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Alianzas Público-privadas / público-comunitarias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EBE9F2C-5099-0649-4E92-E3B2B914BD52}"/>
              </a:ext>
            </a:extLst>
          </p:cNvPr>
          <p:cNvSpPr/>
          <p:nvPr/>
        </p:nvSpPr>
        <p:spPr>
          <a:xfrm>
            <a:off x="2046507" y="3953516"/>
            <a:ext cx="359229" cy="349929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AB07BC4-06F9-842D-4409-2638510A8EE6}"/>
              </a:ext>
            </a:extLst>
          </p:cNvPr>
          <p:cNvSpPr/>
          <p:nvPr/>
        </p:nvSpPr>
        <p:spPr>
          <a:xfrm>
            <a:off x="2046507" y="4449357"/>
            <a:ext cx="359229" cy="349929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5">
            <p14:nvContentPartPr>
              <p14:cNvPr id="13340" name="Tinta 13339">
                <a:extLst>
                  <a:ext uri="{FF2B5EF4-FFF2-40B4-BE49-F238E27FC236}">
                    <a16:creationId xmlns:a16="http://schemas.microsoft.com/office/drawing/2014/main" id="{82FF7435-F5DA-1D2B-4F87-C705B042CFE3}"/>
                  </a:ext>
                </a:extLst>
              </p14:cNvPr>
              <p14:cNvContentPartPr/>
              <p14:nvPr/>
            </p14:nvContentPartPr>
            <p14:xfrm>
              <a:off x="978763" y="3663540"/>
              <a:ext cx="866880" cy="882720"/>
            </p14:xfrm>
          </p:contentPart>
        </mc:Choice>
        <mc:Fallback>
          <p:pic>
            <p:nvPicPr>
              <p:cNvPr id="13340" name="Tinta 13339">
                <a:extLst>
                  <a:ext uri="{FF2B5EF4-FFF2-40B4-BE49-F238E27FC236}">
                    <a16:creationId xmlns:a16="http://schemas.microsoft.com/office/drawing/2014/main" id="{82FF7435-F5DA-1D2B-4F87-C705B042CF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0123" y="3654540"/>
                <a:ext cx="884520" cy="90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7">
            <p14:nvContentPartPr>
              <p14:cNvPr id="13343" name="Tinta 13342">
                <a:extLst>
                  <a:ext uri="{FF2B5EF4-FFF2-40B4-BE49-F238E27FC236}">
                    <a16:creationId xmlns:a16="http://schemas.microsoft.com/office/drawing/2014/main" id="{4D753504-442A-3F47-6893-1DEA2BCC7A3B}"/>
                  </a:ext>
                </a:extLst>
              </p14:cNvPr>
              <p14:cNvContentPartPr/>
              <p14:nvPr/>
            </p14:nvContentPartPr>
            <p14:xfrm>
              <a:off x="943843" y="3631500"/>
              <a:ext cx="451800" cy="496440"/>
            </p14:xfrm>
          </p:contentPart>
        </mc:Choice>
        <mc:Fallback>
          <p:pic>
            <p:nvPicPr>
              <p:cNvPr id="13343" name="Tinta 13342">
                <a:extLst>
                  <a:ext uri="{FF2B5EF4-FFF2-40B4-BE49-F238E27FC236}">
                    <a16:creationId xmlns:a16="http://schemas.microsoft.com/office/drawing/2014/main" id="{4D753504-442A-3F47-6893-1DEA2BCC7A3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5203" y="3622860"/>
                <a:ext cx="469440" cy="51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320404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A6BDF-6743-1091-999E-9AE4BA5A5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4" name="Picture 10" descr="スペイン語の動詞 repartir「分配する、配達する」の活用と意味【例文あり】 | スペイン語の勉強ブログ">
            <a:extLst>
              <a:ext uri="{FF2B5EF4-FFF2-40B4-BE49-F238E27FC236}">
                <a16:creationId xmlns:a16="http://schemas.microsoft.com/office/drawing/2014/main" id="{BD35AE99-F7B8-46A1-F6A2-91080633F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166" y="3894302"/>
            <a:ext cx="1562318" cy="117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EE5FCD8-1F7D-415E-9D39-41C4DA4A2C58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7B7A39F0-D956-892A-A1DB-4AD38C0154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67982FDC-3CD8-8758-87CC-E5D516E6C158}"/>
              </a:ext>
            </a:extLst>
          </p:cNvPr>
          <p:cNvSpPr txBox="1"/>
          <p:nvPr/>
        </p:nvSpPr>
        <p:spPr>
          <a:xfrm>
            <a:off x="1009011" y="334482"/>
            <a:ext cx="4861110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Alianzas Público-privadas / público-comunitarias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206ED82F-B484-5AB0-F891-26CAF4A64B93}"/>
              </a:ext>
            </a:extLst>
          </p:cNvPr>
          <p:cNvSpPr/>
          <p:nvPr/>
        </p:nvSpPr>
        <p:spPr>
          <a:xfrm>
            <a:off x="1002216" y="831317"/>
            <a:ext cx="6541583" cy="50424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s-ES" sz="1600" b="1" dirty="0">
                <a:solidFill>
                  <a:schemeClr val="tx1"/>
                </a:solidFill>
              </a:rPr>
              <a:t>¿Qué son las alianzas público-privadas o público-comunitarias?</a:t>
            </a:r>
            <a:endParaRPr lang="es-ES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F4EFC59A-7AF3-54CE-05F6-64443DE170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Rectangle: cantonades arrodonides 12">
            <a:extLst>
              <a:ext uri="{FF2B5EF4-FFF2-40B4-BE49-F238E27FC236}">
                <a16:creationId xmlns:a16="http://schemas.microsoft.com/office/drawing/2014/main" id="{4244EE62-A705-6E39-AAF6-32AFCD4258FB}"/>
              </a:ext>
            </a:extLst>
          </p:cNvPr>
          <p:cNvSpPr/>
          <p:nvPr/>
        </p:nvSpPr>
        <p:spPr>
          <a:xfrm>
            <a:off x="683079" y="1492449"/>
            <a:ext cx="3521528" cy="12317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1200" b="1" dirty="0"/>
              <a:t>Son </a:t>
            </a:r>
            <a:r>
              <a:rPr lang="es-ES" sz="1200" b="1" dirty="0">
                <a:solidFill>
                  <a:srgbClr val="00CC99"/>
                </a:solidFill>
              </a:rPr>
              <a:t>acuerdos </a:t>
            </a:r>
            <a:r>
              <a:rPr lang="es-ES" sz="1200" b="1" dirty="0"/>
              <a:t>de cooperación entre administraciones públicas, actores privados (empresas, inversores) y/o comunidades ciudadanas </a:t>
            </a:r>
            <a:r>
              <a:rPr lang="es-ES" sz="1200" b="1" dirty="0">
                <a:solidFill>
                  <a:srgbClr val="00CC99"/>
                </a:solidFill>
              </a:rPr>
              <a:t>para desarrollar, financiar o gestionar proyectos.</a:t>
            </a:r>
            <a:endParaRPr lang="es-ES" sz="12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38B2369-A82E-41FE-C74D-880A68A5E270}"/>
              </a:ext>
            </a:extLst>
          </p:cNvPr>
          <p:cNvSpPr/>
          <p:nvPr/>
        </p:nvSpPr>
        <p:spPr>
          <a:xfrm>
            <a:off x="511063" y="277636"/>
            <a:ext cx="359229" cy="349929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pic>
        <p:nvPicPr>
          <p:cNvPr id="47108" name="Picture 4" descr="Special Purpose Vehicle (SPV): Pros &amp; Cons for Investors">
            <a:extLst>
              <a:ext uri="{FF2B5EF4-FFF2-40B4-BE49-F238E27FC236}">
                <a16:creationId xmlns:a16="http://schemas.microsoft.com/office/drawing/2014/main" id="{274984ED-C8D7-95EC-422A-BC796984B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5" t="10350" r="12922" b="6833"/>
          <a:stretch>
            <a:fillRect/>
          </a:stretch>
        </p:blipFill>
        <p:spPr bwMode="auto">
          <a:xfrm>
            <a:off x="4606592" y="1429470"/>
            <a:ext cx="1521279" cy="96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tge 13">
            <a:extLst>
              <a:ext uri="{FF2B5EF4-FFF2-40B4-BE49-F238E27FC236}">
                <a16:creationId xmlns:a16="http://schemas.microsoft.com/office/drawing/2014/main" id="{E04912F9-5B96-81A6-355B-3B795CCC7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4471" y="2019399"/>
            <a:ext cx="2517442" cy="508038"/>
          </a:xfrm>
          <a:prstGeom prst="rect">
            <a:avLst/>
          </a:prstGeom>
        </p:spPr>
      </p:pic>
      <p:pic>
        <p:nvPicPr>
          <p:cNvPr id="22" name="Imatge 21">
            <a:extLst>
              <a:ext uri="{FF2B5EF4-FFF2-40B4-BE49-F238E27FC236}">
                <a16:creationId xmlns:a16="http://schemas.microsoft.com/office/drawing/2014/main" id="{90AD939A-74FE-BAE1-0FA2-3C23AC187B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9857" y="1486946"/>
            <a:ext cx="2372056" cy="466790"/>
          </a:xfrm>
          <a:prstGeom prst="rect">
            <a:avLst/>
          </a:prstGeom>
        </p:spPr>
      </p:pic>
      <p:pic>
        <p:nvPicPr>
          <p:cNvPr id="30" name="Imatge 29">
            <a:extLst>
              <a:ext uri="{FF2B5EF4-FFF2-40B4-BE49-F238E27FC236}">
                <a16:creationId xmlns:a16="http://schemas.microsoft.com/office/drawing/2014/main" id="{F7F078B5-85DF-0AC7-947A-C14F6DB251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4471" y="3275566"/>
            <a:ext cx="2019582" cy="314369"/>
          </a:xfrm>
          <a:prstGeom prst="rect">
            <a:avLst/>
          </a:prstGeom>
        </p:spPr>
      </p:pic>
      <p:pic>
        <p:nvPicPr>
          <p:cNvPr id="32" name="Imatge 31">
            <a:extLst>
              <a:ext uri="{FF2B5EF4-FFF2-40B4-BE49-F238E27FC236}">
                <a16:creationId xmlns:a16="http://schemas.microsoft.com/office/drawing/2014/main" id="{18BABA4C-8AA7-2849-B5CA-879044EDED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6428" y="2602195"/>
            <a:ext cx="1971950" cy="485843"/>
          </a:xfrm>
          <a:prstGeom prst="rect">
            <a:avLst/>
          </a:prstGeom>
        </p:spPr>
      </p:pic>
      <p:pic>
        <p:nvPicPr>
          <p:cNvPr id="34" name="Imatge 33">
            <a:extLst>
              <a:ext uri="{FF2B5EF4-FFF2-40B4-BE49-F238E27FC236}">
                <a16:creationId xmlns:a16="http://schemas.microsoft.com/office/drawing/2014/main" id="{C92BAC17-A968-FBB1-4A54-F56678C5166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2377"/>
          <a:stretch>
            <a:fillRect/>
          </a:stretch>
        </p:blipFill>
        <p:spPr>
          <a:xfrm>
            <a:off x="870292" y="3460529"/>
            <a:ext cx="1562318" cy="258812"/>
          </a:xfrm>
          <a:prstGeom prst="rect">
            <a:avLst/>
          </a:prstGeom>
        </p:spPr>
      </p:pic>
      <p:sp>
        <p:nvSpPr>
          <p:cNvPr id="35" name="Rectangle: cantonades arrodonides 34">
            <a:extLst>
              <a:ext uri="{FF2B5EF4-FFF2-40B4-BE49-F238E27FC236}">
                <a16:creationId xmlns:a16="http://schemas.microsoft.com/office/drawing/2014/main" id="{C3473E77-B8E7-7467-44B4-7F7DE676F1D2}"/>
              </a:ext>
            </a:extLst>
          </p:cNvPr>
          <p:cNvSpPr/>
          <p:nvPr/>
        </p:nvSpPr>
        <p:spPr>
          <a:xfrm>
            <a:off x="2072825" y="3985643"/>
            <a:ext cx="5529578" cy="77303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1200" dirty="0"/>
              <a:t>Permiten </a:t>
            </a:r>
            <a:r>
              <a:rPr lang="es-ES" sz="1200" b="1" dirty="0">
                <a:solidFill>
                  <a:srgbClr val="27A8E0"/>
                </a:solidFill>
              </a:rPr>
              <a:t>repartir</a:t>
            </a:r>
            <a:r>
              <a:rPr lang="es-ES" sz="1200" b="1" dirty="0"/>
              <a:t> riesgos, capacidades y beneficios</a:t>
            </a:r>
            <a:r>
              <a:rPr lang="es-ES" sz="1200" dirty="0"/>
              <a:t>, combinando la fuerza pública (infraestructura, normativa, legitimidad) con la iniciativa ciudadana y el capital privado.</a:t>
            </a: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1">
            <p14:nvContentPartPr>
              <p14:cNvPr id="36" name="Tinta 35">
                <a:extLst>
                  <a:ext uri="{FF2B5EF4-FFF2-40B4-BE49-F238E27FC236}">
                    <a16:creationId xmlns:a16="http://schemas.microsoft.com/office/drawing/2014/main" id="{E90CD3EE-450C-748D-0BBB-2FEBC239F429}"/>
                  </a:ext>
                </a:extLst>
              </p14:cNvPr>
              <p14:cNvContentPartPr/>
              <p14:nvPr/>
            </p14:nvContentPartPr>
            <p14:xfrm>
              <a:off x="1418593" y="2816436"/>
              <a:ext cx="522720" cy="549720"/>
            </p14:xfrm>
          </p:contentPart>
        </mc:Choice>
        <mc:Fallback>
          <p:pic>
            <p:nvPicPr>
              <p:cNvPr id="36" name="Tinta 35">
                <a:extLst>
                  <a:ext uri="{FF2B5EF4-FFF2-40B4-BE49-F238E27FC236}">
                    <a16:creationId xmlns:a16="http://schemas.microsoft.com/office/drawing/2014/main" id="{E90CD3EE-450C-748D-0BBB-2FEBC239F42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09593" y="2807796"/>
                <a:ext cx="540360" cy="567360"/>
              </a:xfrm>
              <a:prstGeom prst="rect">
                <a:avLst/>
              </a:prstGeom>
            </p:spPr>
          </p:pic>
        </mc:Fallback>
      </mc:AlternateContent>
      <p:pic>
        <p:nvPicPr>
          <p:cNvPr id="37" name="Imatge 36">
            <a:extLst>
              <a:ext uri="{FF2B5EF4-FFF2-40B4-BE49-F238E27FC236}">
                <a16:creationId xmlns:a16="http://schemas.microsoft.com/office/drawing/2014/main" id="{0F9529FA-B850-DAB2-3F3C-A694CDB0306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r="56734" b="74592"/>
          <a:stretch>
            <a:fillRect/>
          </a:stretch>
        </p:blipFill>
        <p:spPr>
          <a:xfrm>
            <a:off x="178516" y="3719341"/>
            <a:ext cx="1647400" cy="349923"/>
          </a:xfrm>
          <a:prstGeom prst="rect">
            <a:avLst/>
          </a:prstGeom>
        </p:spPr>
      </p:pic>
      <p:pic>
        <p:nvPicPr>
          <p:cNvPr id="47112" name="Picture 8" descr="Convenio de colaboración entre la Diputación Foral de Gipuzkoa y el ...">
            <a:extLst>
              <a:ext uri="{FF2B5EF4-FFF2-40B4-BE49-F238E27FC236}">
                <a16:creationId xmlns:a16="http://schemas.microsoft.com/office/drawing/2014/main" id="{DA77789E-4DA3-659E-6EC5-4EC3CFA7B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5" r="9855" b="11937"/>
          <a:stretch>
            <a:fillRect/>
          </a:stretch>
        </p:blipFill>
        <p:spPr bwMode="auto">
          <a:xfrm>
            <a:off x="4436274" y="2571750"/>
            <a:ext cx="1433847" cy="97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8284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A280E-32F3-249B-C11B-800B5B16E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F2F4640-EE4E-ED30-3A45-2E57E8ED8692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F0869E66-BE14-F4DF-BAC1-F532ABB1EE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A9EABA6E-E3CC-575A-5F34-4DB5FB910EC7}"/>
              </a:ext>
            </a:extLst>
          </p:cNvPr>
          <p:cNvSpPr txBox="1"/>
          <p:nvPr/>
        </p:nvSpPr>
        <p:spPr>
          <a:xfrm>
            <a:off x="1009011" y="334482"/>
            <a:ext cx="4861110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Alianzas Público-privadas / público-comunitarias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4D4CFF20-9C3B-FD66-B92A-255520D536EC}"/>
              </a:ext>
            </a:extLst>
          </p:cNvPr>
          <p:cNvSpPr/>
          <p:nvPr/>
        </p:nvSpPr>
        <p:spPr>
          <a:xfrm>
            <a:off x="1002216" y="831317"/>
            <a:ext cx="6541583" cy="50424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s-ES" sz="1600" b="1" dirty="0">
                <a:solidFill>
                  <a:schemeClr val="tx1"/>
                </a:solidFill>
              </a:rPr>
              <a:t>En el caso de las Comunidades Energéticas Locales (CEL)</a:t>
            </a:r>
            <a:endParaRPr lang="es-ES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4B931BCE-415C-7215-1F96-D3E76C449F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Rectangle: cantonades arrodonides 12">
            <a:extLst>
              <a:ext uri="{FF2B5EF4-FFF2-40B4-BE49-F238E27FC236}">
                <a16:creationId xmlns:a16="http://schemas.microsoft.com/office/drawing/2014/main" id="{1B3E220C-B7BE-02DF-B28A-27EA5E2187F5}"/>
              </a:ext>
            </a:extLst>
          </p:cNvPr>
          <p:cNvSpPr/>
          <p:nvPr/>
        </p:nvSpPr>
        <p:spPr>
          <a:xfrm>
            <a:off x="356824" y="1492449"/>
            <a:ext cx="4541747" cy="28917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27A8E0"/>
                </a:solidFill>
              </a:rPr>
              <a:t>Acceder a espacios o activos públicos (tejados, terrenos, red).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/>
              <a:t>Facilitar financiación o garantías mediante fondos públicos o </a:t>
            </a:r>
            <a:r>
              <a:rPr lang="es-ES" b="1" dirty="0">
                <a:solidFill>
                  <a:srgbClr val="FF9999"/>
                </a:solidFill>
              </a:rPr>
              <a:t>herramientas “</a:t>
            </a:r>
            <a:r>
              <a:rPr lang="es-ES" b="1" dirty="0" err="1">
                <a:solidFill>
                  <a:srgbClr val="FF9999"/>
                </a:solidFill>
              </a:rPr>
              <a:t>de-risking</a:t>
            </a:r>
            <a:r>
              <a:rPr lang="es-ES" b="1" dirty="0">
                <a:solidFill>
                  <a:srgbClr val="FF9999"/>
                </a:solidFill>
              </a:rPr>
              <a:t>”.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/>
              <a:t>Promover modelos de </a:t>
            </a:r>
            <a:r>
              <a:rPr lang="es-ES" b="1" dirty="0">
                <a:solidFill>
                  <a:srgbClr val="00CC99"/>
                </a:solidFill>
              </a:rPr>
              <a:t>gobernanza compartida</a:t>
            </a:r>
            <a:r>
              <a:rPr lang="es-ES" b="1" dirty="0"/>
              <a:t> (municipio + ciudadanía + empresa local).</a:t>
            </a:r>
            <a:endParaRPr lang="es-E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FC5B06-A0BE-30CF-4004-5D6741EA6985}"/>
              </a:ext>
            </a:extLst>
          </p:cNvPr>
          <p:cNvSpPr/>
          <p:nvPr/>
        </p:nvSpPr>
        <p:spPr>
          <a:xfrm>
            <a:off x="511063" y="277636"/>
            <a:ext cx="359229" cy="349929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pic>
        <p:nvPicPr>
          <p:cNvPr id="50179" name="Picture 3" descr="El Ayuntamiento de Murcia impulsa la creación de comunidades ...">
            <a:extLst>
              <a:ext uri="{FF2B5EF4-FFF2-40B4-BE49-F238E27FC236}">
                <a16:creationId xmlns:a16="http://schemas.microsoft.com/office/drawing/2014/main" id="{81088A49-216B-FFC8-B12B-BA8EE7573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615" y="1368100"/>
            <a:ext cx="2544900" cy="142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1" name="Picture 5" descr="De Risking Restrict Terminate Financial Stock Motion Graphics SBV ...">
            <a:extLst>
              <a:ext uri="{FF2B5EF4-FFF2-40B4-BE49-F238E27FC236}">
                <a16:creationId xmlns:a16="http://schemas.microsoft.com/office/drawing/2014/main" id="{AC6D3AB5-DFE7-5819-53C5-708DAE124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117" y="2419350"/>
            <a:ext cx="2257426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3" name="Picture 7" descr="Crisis de gobernanza: claves para gestionarla desde la comunicación ...">
            <a:extLst>
              <a:ext uri="{FF2B5EF4-FFF2-40B4-BE49-F238E27FC236}">
                <a16:creationId xmlns:a16="http://schemas.microsoft.com/office/drawing/2014/main" id="{19876AF5-1177-92DA-EED8-B56DAE6FC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70"/>
          <a:stretch>
            <a:fillRect/>
          </a:stretch>
        </p:blipFill>
        <p:spPr bwMode="auto">
          <a:xfrm>
            <a:off x="6568071" y="3670145"/>
            <a:ext cx="2466094" cy="142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4531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38387-47B8-120A-C7D2-C11BE6E6A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B88525E-6365-4F08-9B6F-0B10A05EC8C6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AC0B7DCC-03C3-CB63-C5E9-B7A1E3FCBD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C24F5B8D-C010-2FC9-3D84-DB5D84EB1BD1}"/>
              </a:ext>
            </a:extLst>
          </p:cNvPr>
          <p:cNvSpPr txBox="1"/>
          <p:nvPr/>
        </p:nvSpPr>
        <p:spPr>
          <a:xfrm>
            <a:off x="1009011" y="334482"/>
            <a:ext cx="4861110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Alianzas Público-privadas / público-comunitarias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60757D6F-CC9C-E2FF-FE55-32694EF9B9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BC54864-1BE1-9535-8C53-F9F64CFEB48B}"/>
              </a:ext>
            </a:extLst>
          </p:cNvPr>
          <p:cNvSpPr/>
          <p:nvPr/>
        </p:nvSpPr>
        <p:spPr>
          <a:xfrm>
            <a:off x="511063" y="277636"/>
            <a:ext cx="359229" cy="349929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graphicFrame>
        <p:nvGraphicFramePr>
          <p:cNvPr id="2" name="Taula 1">
            <a:extLst>
              <a:ext uri="{FF2B5EF4-FFF2-40B4-BE49-F238E27FC236}">
                <a16:creationId xmlns:a16="http://schemas.microsoft.com/office/drawing/2014/main" id="{4E39B3FB-BE1E-9DD2-BB21-AECFA65CA3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298749"/>
              </p:ext>
            </p:extLst>
          </p:nvPr>
        </p:nvGraphicFramePr>
        <p:xfrm>
          <a:off x="224786" y="713077"/>
          <a:ext cx="8694428" cy="431617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909906">
                  <a:extLst>
                    <a:ext uri="{9D8B030D-6E8A-4147-A177-3AD203B41FA5}">
                      <a16:colId xmlns:a16="http://schemas.microsoft.com/office/drawing/2014/main" val="2223261011"/>
                    </a:ext>
                  </a:extLst>
                </a:gridCol>
                <a:gridCol w="746101">
                  <a:extLst>
                    <a:ext uri="{9D8B030D-6E8A-4147-A177-3AD203B41FA5}">
                      <a16:colId xmlns:a16="http://schemas.microsoft.com/office/drawing/2014/main" val="2947488128"/>
                    </a:ext>
                  </a:extLst>
                </a:gridCol>
                <a:gridCol w="1796131">
                  <a:extLst>
                    <a:ext uri="{9D8B030D-6E8A-4147-A177-3AD203B41FA5}">
                      <a16:colId xmlns:a16="http://schemas.microsoft.com/office/drawing/2014/main" val="2002615132"/>
                    </a:ext>
                  </a:extLst>
                </a:gridCol>
                <a:gridCol w="4242290">
                  <a:extLst>
                    <a:ext uri="{9D8B030D-6E8A-4147-A177-3AD203B41FA5}">
                      <a16:colId xmlns:a16="http://schemas.microsoft.com/office/drawing/2014/main" val="3751515520"/>
                    </a:ext>
                  </a:extLst>
                </a:gridCol>
              </a:tblGrid>
              <a:tr h="1726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b="1"/>
                        <a:t>Tipo de acción / ejemplo</a:t>
                      </a:r>
                    </a:p>
                  </a:txBody>
                  <a:tcPr marL="22193" marR="22193" marT="11096" marB="11096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b="1"/>
                        <a:t>Tipo de alianza</a:t>
                      </a:r>
                    </a:p>
                  </a:txBody>
                  <a:tcPr marL="22193" marR="22193" marT="11096" marB="11096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b="1"/>
                        <a:t>Compromiso de las partes</a:t>
                      </a:r>
                    </a:p>
                  </a:txBody>
                  <a:tcPr marL="22193" marR="22193" marT="11096" marB="11096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b="1" dirty="0" err="1"/>
                        <a:t>Descripción</a:t>
                      </a:r>
                      <a:r>
                        <a:rPr lang="en-GB" sz="1000" b="1" dirty="0"/>
                        <a:t> </a:t>
                      </a:r>
                      <a:r>
                        <a:rPr lang="en-GB" sz="1000" b="1" dirty="0" err="1"/>
                        <a:t>resumida</a:t>
                      </a:r>
                      <a:endParaRPr lang="en-GB" sz="1000" b="1" dirty="0"/>
                    </a:p>
                  </a:txBody>
                  <a:tcPr marL="22193" marR="22193" marT="11096" marB="11096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493866"/>
                  </a:ext>
                </a:extLst>
              </a:tr>
              <a:tr h="8132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 b="1" dirty="0">
                          <a:solidFill>
                            <a:srgbClr val="7030A0"/>
                          </a:solidFill>
                        </a:rPr>
                        <a:t>Cesión de uso </a:t>
                      </a:r>
                      <a:r>
                        <a:rPr lang="es-ES" sz="1000" b="1" dirty="0"/>
                        <a:t>de cubiertas municipales</a:t>
                      </a:r>
                      <a:r>
                        <a:rPr lang="es-ES" sz="1000" dirty="0"/>
                        <a:t> a una CEL mediante concurso público</a:t>
                      </a:r>
                    </a:p>
                  </a:txBody>
                  <a:tcPr marL="22193" marR="22193" marT="11096" marB="1109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/>
                        <a:t>Público-comunitaria</a:t>
                      </a:r>
                    </a:p>
                  </a:txBody>
                  <a:tcPr marL="22193" marR="22193" marT="11096" marB="1109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 dirty="0"/>
                        <a:t>🟠 </a:t>
                      </a:r>
                      <a:r>
                        <a:rPr lang="es-ES" sz="1000" b="1" dirty="0"/>
                        <a:t>Medio</a:t>
                      </a:r>
                      <a:r>
                        <a:rPr lang="es-ES" sz="1000" dirty="0"/>
                        <a:t> (</a:t>
                      </a:r>
                      <a:r>
                        <a:rPr lang="es-ES" sz="1000" dirty="0" err="1"/>
                        <a:t>ayto.</a:t>
                      </a:r>
                      <a:r>
                        <a:rPr lang="es-ES" sz="1000" dirty="0"/>
                        <a:t> cede espacio, CEL invierte y gestiona)</a:t>
                      </a:r>
                    </a:p>
                    <a:p>
                      <a:pPr>
                        <a:buNone/>
                      </a:pPr>
                      <a:endParaRPr lang="es-ES" sz="1000" dirty="0"/>
                    </a:p>
                  </a:txBody>
                  <a:tcPr marL="22193" marR="22193" marT="11096" marB="1109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dirty="0"/>
                        <a:t>El ayuntamiento </a:t>
                      </a:r>
                      <a:r>
                        <a:rPr lang="en-GB" sz="1000" b="1" dirty="0" err="1">
                          <a:solidFill>
                            <a:srgbClr val="00CC99"/>
                          </a:solidFill>
                        </a:rPr>
                        <a:t>autoriza</a:t>
                      </a:r>
                      <a:r>
                        <a:rPr lang="en-GB" sz="1000" b="1" dirty="0">
                          <a:solidFill>
                            <a:srgbClr val="00CC99"/>
                          </a:solidFill>
                        </a:rPr>
                        <a:t> </a:t>
                      </a:r>
                      <a:r>
                        <a:rPr lang="en-GB" sz="1000" b="1" dirty="0" err="1">
                          <a:solidFill>
                            <a:srgbClr val="00CC99"/>
                          </a:solidFill>
                        </a:rPr>
                        <a:t>el</a:t>
                      </a:r>
                      <a:r>
                        <a:rPr lang="en-GB" sz="1000" b="1" dirty="0">
                          <a:solidFill>
                            <a:srgbClr val="00CC99"/>
                          </a:solidFill>
                        </a:rPr>
                        <a:t> </a:t>
                      </a:r>
                      <a:r>
                        <a:rPr lang="en-GB" sz="1000" b="1" dirty="0" err="1">
                          <a:solidFill>
                            <a:srgbClr val="00CC99"/>
                          </a:solidFill>
                        </a:rPr>
                        <a:t>uso</a:t>
                      </a:r>
                      <a:r>
                        <a:rPr lang="en-GB" sz="1000" b="1" dirty="0">
                          <a:solidFill>
                            <a:srgbClr val="00CC99"/>
                          </a:solidFill>
                        </a:rPr>
                        <a:t> de sus </a:t>
                      </a:r>
                      <a:r>
                        <a:rPr lang="en-GB" sz="1000" b="1" dirty="0" err="1">
                          <a:solidFill>
                            <a:srgbClr val="00CC99"/>
                          </a:solidFill>
                        </a:rPr>
                        <a:t>edificios</a:t>
                      </a:r>
                      <a:r>
                        <a:rPr lang="en-GB" sz="1000" b="1" dirty="0">
                          <a:solidFill>
                            <a:srgbClr val="00CC99"/>
                          </a:solidFill>
                        </a:rPr>
                        <a:t> </a:t>
                      </a:r>
                      <a:r>
                        <a:rPr lang="en-GB" sz="1000" dirty="0"/>
                        <a:t>para </a:t>
                      </a:r>
                      <a:r>
                        <a:rPr lang="en-GB" sz="1000" dirty="0" err="1"/>
                        <a:t>autoconsumo</a:t>
                      </a:r>
                      <a:r>
                        <a:rPr lang="en-GB" sz="1000" dirty="0"/>
                        <a:t> </a:t>
                      </a:r>
                      <a:r>
                        <a:rPr lang="en-GB" sz="1000" dirty="0" err="1"/>
                        <a:t>vecinal</a:t>
                      </a:r>
                      <a:r>
                        <a:rPr lang="en-GB" sz="1000" dirty="0"/>
                        <a:t> o </a:t>
                      </a:r>
                      <a:r>
                        <a:rPr lang="en-GB" sz="1000" dirty="0" err="1"/>
                        <a:t>cooperativo</a:t>
                      </a:r>
                      <a:r>
                        <a:rPr lang="en-GB" sz="1000" dirty="0"/>
                        <a:t> (</a:t>
                      </a:r>
                      <a:r>
                        <a:rPr lang="en-GB" sz="1000" dirty="0" err="1"/>
                        <a:t>ej</a:t>
                      </a:r>
                      <a:r>
                        <a:rPr lang="en-GB" sz="1000" dirty="0"/>
                        <a:t>. </a:t>
                      </a:r>
                      <a:r>
                        <a:rPr lang="en-GB" sz="1000" dirty="0" err="1"/>
                        <a:t>modelo</a:t>
                      </a:r>
                      <a:r>
                        <a:rPr lang="en-GB" sz="1000" dirty="0"/>
                        <a:t> Barcelona Energia / Sant Pere de Ribes).</a:t>
                      </a:r>
                    </a:p>
                  </a:txBody>
                  <a:tcPr marL="22193" marR="22193" marT="11096" marB="11096" anchor="ctr"/>
                </a:tc>
                <a:extLst>
                  <a:ext uri="{0D108BD9-81ED-4DB2-BD59-A6C34878D82A}">
                    <a16:rowId xmlns:a16="http://schemas.microsoft.com/office/drawing/2014/main" val="2528798601"/>
                  </a:ext>
                </a:extLst>
              </a:tr>
              <a:tr h="65319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 b="1" dirty="0"/>
                        <a:t>Creación de una </a:t>
                      </a:r>
                      <a:r>
                        <a:rPr lang="es-ES" sz="1000" b="1" dirty="0">
                          <a:solidFill>
                            <a:srgbClr val="7030A0"/>
                          </a:solidFill>
                        </a:rPr>
                        <a:t>sociedad mixta</a:t>
                      </a:r>
                      <a:r>
                        <a:rPr lang="es-ES" sz="1000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s-ES" sz="1000" dirty="0"/>
                        <a:t>(Ayuntamiento + cooperativa o empresa local)</a:t>
                      </a:r>
                    </a:p>
                  </a:txBody>
                  <a:tcPr marL="22193" marR="22193" marT="11096" marB="1109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dirty="0"/>
                        <a:t>Público-</a:t>
                      </a:r>
                      <a:r>
                        <a:rPr lang="en-GB" sz="1000" dirty="0" err="1"/>
                        <a:t>privada</a:t>
                      </a:r>
                      <a:r>
                        <a:rPr lang="en-GB" sz="1000" dirty="0"/>
                        <a:t> / </a:t>
                      </a:r>
                      <a:r>
                        <a:rPr lang="en-GB" sz="1000" dirty="0" err="1"/>
                        <a:t>comunitaria</a:t>
                      </a:r>
                      <a:endParaRPr lang="en-GB" sz="1000" dirty="0"/>
                    </a:p>
                  </a:txBody>
                  <a:tcPr marL="22193" marR="22193" marT="11096" marB="1109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 dirty="0"/>
                        <a:t>🔴 </a:t>
                      </a:r>
                      <a:r>
                        <a:rPr lang="es-ES" sz="1000" b="1" dirty="0"/>
                        <a:t>Alto</a:t>
                      </a:r>
                      <a:r>
                        <a:rPr lang="es-ES" sz="1000" dirty="0"/>
                        <a:t> (inversión y gestión conjunta)</a:t>
                      </a:r>
                    </a:p>
                    <a:p>
                      <a:pPr>
                        <a:buNone/>
                      </a:pPr>
                      <a:endParaRPr lang="es-ES" sz="1000" dirty="0"/>
                    </a:p>
                  </a:txBody>
                  <a:tcPr marL="22193" marR="22193" marT="11096" marB="1109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 dirty="0"/>
                        <a:t>Se constituye una </a:t>
                      </a:r>
                      <a:r>
                        <a:rPr lang="es-ES" sz="1000" b="1" dirty="0">
                          <a:solidFill>
                            <a:srgbClr val="00CC99"/>
                          </a:solidFill>
                        </a:rPr>
                        <a:t>empresa o cooperativa mixta para producir y distribuir energía renovable </a:t>
                      </a:r>
                      <a:r>
                        <a:rPr lang="es-ES" sz="1000" dirty="0"/>
                        <a:t>(ej. Pamplona o Rubí Brilla).</a:t>
                      </a:r>
                    </a:p>
                  </a:txBody>
                  <a:tcPr marL="22193" marR="22193" marT="11096" marB="11096" anchor="ctr"/>
                </a:tc>
                <a:extLst>
                  <a:ext uri="{0D108BD9-81ED-4DB2-BD59-A6C34878D82A}">
                    <a16:rowId xmlns:a16="http://schemas.microsoft.com/office/drawing/2014/main" val="55501061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 b="1" dirty="0"/>
                        <a:t>Herramienta de </a:t>
                      </a:r>
                      <a:r>
                        <a:rPr lang="es-ES" sz="1000" b="1" dirty="0">
                          <a:solidFill>
                            <a:srgbClr val="7030A0"/>
                          </a:solidFill>
                        </a:rPr>
                        <a:t>“</a:t>
                      </a:r>
                      <a:r>
                        <a:rPr lang="es-ES" sz="1000" b="1" dirty="0" err="1">
                          <a:solidFill>
                            <a:srgbClr val="7030A0"/>
                          </a:solidFill>
                        </a:rPr>
                        <a:t>de-risking</a:t>
                      </a:r>
                      <a:r>
                        <a:rPr lang="es-ES" sz="1000" b="1" dirty="0">
                          <a:solidFill>
                            <a:srgbClr val="7030A0"/>
                          </a:solidFill>
                        </a:rPr>
                        <a:t>” </a:t>
                      </a:r>
                      <a:r>
                        <a:rPr lang="es-ES" sz="1000" b="1" dirty="0"/>
                        <a:t>o fondo de garantía</a:t>
                      </a:r>
                      <a:r>
                        <a:rPr lang="es-ES" sz="1000" dirty="0"/>
                        <a:t> impulsado por la administración</a:t>
                      </a:r>
                    </a:p>
                  </a:txBody>
                  <a:tcPr marL="22193" marR="22193" marT="11096" marB="1109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/>
                        <a:t>Público-privada</a:t>
                      </a:r>
                    </a:p>
                  </a:txBody>
                  <a:tcPr marL="22193" marR="22193" marT="11096" marB="1109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dirty="0"/>
                        <a:t>🟠 </a:t>
                      </a:r>
                      <a:r>
                        <a:rPr lang="en-GB" sz="1000" b="1" dirty="0"/>
                        <a:t>Medio</a:t>
                      </a:r>
                      <a:endParaRPr lang="en-GB" sz="1000" dirty="0"/>
                    </a:p>
                  </a:txBody>
                  <a:tcPr marL="22193" marR="22193" marT="11096" marB="1109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 dirty="0"/>
                        <a:t>La </a:t>
                      </a:r>
                      <a:r>
                        <a:rPr lang="es-ES" sz="1000" b="1" dirty="0">
                          <a:solidFill>
                            <a:srgbClr val="00CC99"/>
                          </a:solidFill>
                        </a:rPr>
                        <a:t>administración aporta capital semilla o garantías para reducir riesgo </a:t>
                      </a:r>
                      <a:r>
                        <a:rPr lang="es-ES" sz="1000" dirty="0"/>
                        <a:t>a inversores privados (ej. Fondo de Garantía Municipal de Lisboa, modelos replicables).</a:t>
                      </a:r>
                    </a:p>
                  </a:txBody>
                  <a:tcPr marL="22193" marR="22193" marT="11096" marB="11096" anchor="ctr"/>
                </a:tc>
                <a:extLst>
                  <a:ext uri="{0D108BD9-81ED-4DB2-BD59-A6C34878D82A}">
                    <a16:rowId xmlns:a16="http://schemas.microsoft.com/office/drawing/2014/main" val="2298191413"/>
                  </a:ext>
                </a:extLst>
              </a:tr>
              <a:tr h="4980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 b="1"/>
                        <a:t>Subvención o asistencia técnica municipal</a:t>
                      </a:r>
                      <a:r>
                        <a:rPr lang="es-ES" sz="1000"/>
                        <a:t> para la constitución de CELs</a:t>
                      </a:r>
                    </a:p>
                  </a:txBody>
                  <a:tcPr marL="22193" marR="22193" marT="11096" marB="1109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/>
                        <a:t>Público-comunitaria</a:t>
                      </a:r>
                    </a:p>
                  </a:txBody>
                  <a:tcPr marL="22193" marR="22193" marT="11096" marB="1109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 dirty="0"/>
                        <a:t>🟢 </a:t>
                      </a:r>
                      <a:r>
                        <a:rPr lang="en-GB" sz="1000" b="1" dirty="0"/>
                        <a:t>Bajo</a:t>
                      </a:r>
                      <a:endParaRPr lang="en-GB" sz="1000" dirty="0"/>
                    </a:p>
                  </a:txBody>
                  <a:tcPr marL="22193" marR="22193" marT="11096" marB="1109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 dirty="0"/>
                        <a:t>El ayuntamiento o región ofrece apoyo técnico o financiero inicial (ej. Oficina de Transición Energética de Valencia).</a:t>
                      </a:r>
                    </a:p>
                  </a:txBody>
                  <a:tcPr marL="22193" marR="22193" marT="11096" marB="11096" anchor="ctr"/>
                </a:tc>
                <a:extLst>
                  <a:ext uri="{0D108BD9-81ED-4DB2-BD59-A6C34878D82A}">
                    <a16:rowId xmlns:a16="http://schemas.microsoft.com/office/drawing/2014/main" val="2717379035"/>
                  </a:ext>
                </a:extLst>
              </a:tr>
              <a:tr h="7102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 b="1" dirty="0"/>
                        <a:t>Contrato de servicios energéticos con participación local (ESCO </a:t>
                      </a:r>
                      <a:r>
                        <a:rPr lang="es-ES" sz="1000" b="1" dirty="0">
                          <a:solidFill>
                            <a:srgbClr val="7030A0"/>
                          </a:solidFill>
                        </a:rPr>
                        <a:t>pública-comunitaria</a:t>
                      </a:r>
                      <a:r>
                        <a:rPr lang="es-ES" sz="1000" b="1" dirty="0"/>
                        <a:t>)</a:t>
                      </a:r>
                      <a:endParaRPr lang="es-ES" sz="1000" dirty="0"/>
                    </a:p>
                  </a:txBody>
                  <a:tcPr marL="22193" marR="22193" marT="11096" marB="1109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/>
                        <a:t>Público-comunitaria / público-privada</a:t>
                      </a:r>
                    </a:p>
                  </a:txBody>
                  <a:tcPr marL="22193" marR="22193" marT="11096" marB="1109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/>
                        <a:t>🔴 </a:t>
                      </a:r>
                      <a:r>
                        <a:rPr lang="en-GB" sz="1000" b="1"/>
                        <a:t>Alto</a:t>
                      </a:r>
                      <a:endParaRPr lang="en-GB" sz="1000"/>
                    </a:p>
                  </a:txBody>
                  <a:tcPr marL="22193" marR="22193" marT="11096" marB="1109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 dirty="0"/>
                        <a:t>La administración o empresa pública licita un contrato de rendimiento energético con participación de una CEL o cooperativa local.</a:t>
                      </a:r>
                    </a:p>
                  </a:txBody>
                  <a:tcPr marL="22193" marR="22193" marT="11096" marB="11096" anchor="ctr"/>
                </a:tc>
                <a:extLst>
                  <a:ext uri="{0D108BD9-81ED-4DB2-BD59-A6C34878D82A}">
                    <a16:rowId xmlns:a16="http://schemas.microsoft.com/office/drawing/2014/main" val="390069925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 b="1" dirty="0">
                          <a:solidFill>
                            <a:srgbClr val="7030A0"/>
                          </a:solidFill>
                        </a:rPr>
                        <a:t>Participación ciudadana </a:t>
                      </a:r>
                      <a:r>
                        <a:rPr lang="es-ES" sz="1000" b="1" dirty="0"/>
                        <a:t>en proyectos municipales de energía</a:t>
                      </a:r>
                      <a:r>
                        <a:rPr lang="es-ES" sz="1000" dirty="0"/>
                        <a:t> (bonos verdes locales o </a:t>
                      </a:r>
                      <a:r>
                        <a:rPr lang="es-ES" sz="1000" dirty="0" err="1"/>
                        <a:t>crowdlending</a:t>
                      </a:r>
                      <a:r>
                        <a:rPr lang="es-ES" sz="1000" dirty="0"/>
                        <a:t> municipal)</a:t>
                      </a:r>
                    </a:p>
                  </a:txBody>
                  <a:tcPr marL="22193" marR="22193" marT="11096" marB="1109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/>
                        <a:t>Público-comunitaria</a:t>
                      </a:r>
                    </a:p>
                  </a:txBody>
                  <a:tcPr marL="22193" marR="22193" marT="11096" marB="1109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000"/>
                        <a:t>🟠 </a:t>
                      </a:r>
                      <a:r>
                        <a:rPr lang="en-GB" sz="1000" b="1"/>
                        <a:t>Medio</a:t>
                      </a:r>
                      <a:endParaRPr lang="en-GB" sz="1000"/>
                    </a:p>
                  </a:txBody>
                  <a:tcPr marL="22193" marR="22193" marT="11096" marB="1109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000" dirty="0"/>
                        <a:t>El ayuntamiento abre participación a vecinos mediante bonos o </a:t>
                      </a:r>
                      <a:r>
                        <a:rPr lang="es-ES" sz="1000" dirty="0" err="1"/>
                        <a:t>micromecenazgo</a:t>
                      </a:r>
                      <a:r>
                        <a:rPr lang="es-ES" sz="1000" dirty="0"/>
                        <a:t> (ej. modelo City </a:t>
                      </a:r>
                      <a:r>
                        <a:rPr lang="es-ES" sz="1000" dirty="0" err="1"/>
                        <a:t>of</a:t>
                      </a:r>
                      <a:r>
                        <a:rPr lang="es-ES" sz="1000" dirty="0"/>
                        <a:t> </a:t>
                      </a:r>
                      <a:r>
                        <a:rPr lang="es-ES" sz="1000" dirty="0" err="1"/>
                        <a:t>Ghent</a:t>
                      </a:r>
                      <a:r>
                        <a:rPr lang="es-ES" sz="1000" dirty="0"/>
                        <a:t> / Utrecht “Solar Bonds”).</a:t>
                      </a:r>
                    </a:p>
                  </a:txBody>
                  <a:tcPr marL="22193" marR="22193" marT="11096" marB="11096" anchor="ctr"/>
                </a:tc>
                <a:extLst>
                  <a:ext uri="{0D108BD9-81ED-4DB2-BD59-A6C34878D82A}">
                    <a16:rowId xmlns:a16="http://schemas.microsoft.com/office/drawing/2014/main" val="1256660786"/>
                  </a:ext>
                </a:extLst>
              </a:tr>
            </a:tbl>
          </a:graphicData>
        </a:graphic>
      </p:graphicFrame>
      <p:pic>
        <p:nvPicPr>
          <p:cNvPr id="4" name="Picture 11" descr="A red background with black text and a hand holding a lightning bolt&#10;&#10;Description automatically generated">
            <a:extLst>
              <a:ext uri="{FF2B5EF4-FFF2-40B4-BE49-F238E27FC236}">
                <a16:creationId xmlns:a16="http://schemas.microsoft.com/office/drawing/2014/main" id="{9C2F452C-41F0-69FA-25FB-86085C7D65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457" t="27893" r="22236" b="28898"/>
          <a:stretch>
            <a:fillRect/>
          </a:stretch>
        </p:blipFill>
        <p:spPr>
          <a:xfrm>
            <a:off x="3562741" y="4472995"/>
            <a:ext cx="1020536" cy="458668"/>
          </a:xfrm>
          <a:prstGeom prst="rect">
            <a:avLst/>
          </a:prstGeom>
        </p:spPr>
      </p:pic>
      <p:pic>
        <p:nvPicPr>
          <p:cNvPr id="51202" name="Picture 2" descr="Clôture du projet Vilawatt – Événement online, le 19 octobre 2022 ...">
            <a:extLst>
              <a:ext uri="{FF2B5EF4-FFF2-40B4-BE49-F238E27FC236}">
                <a16:creationId xmlns:a16="http://schemas.microsoft.com/office/drawing/2014/main" id="{F58E5A8E-E909-BD36-AD90-366F04EE7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062" y="3716787"/>
            <a:ext cx="1135938" cy="37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84F316E3-593D-1E18-11E4-378F9A472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5355" y="3038541"/>
            <a:ext cx="751114" cy="534447"/>
          </a:xfrm>
          <a:prstGeom prst="rect">
            <a:avLst/>
          </a:prstGeom>
        </p:spPr>
      </p:pic>
      <p:pic>
        <p:nvPicPr>
          <p:cNvPr id="51204" name="Picture 4" descr="ayuntamiento pamplona logo vector - ARCORES España">
            <a:extLst>
              <a:ext uri="{FF2B5EF4-FFF2-40B4-BE49-F238E27FC236}">
                <a16:creationId xmlns:a16="http://schemas.microsoft.com/office/drawing/2014/main" id="{35717E4B-CA5D-D9E0-F9A8-DC0408017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9" t="9082" r="7402" b="12668"/>
          <a:stretch>
            <a:fillRect/>
          </a:stretch>
        </p:blipFill>
        <p:spPr bwMode="auto">
          <a:xfrm>
            <a:off x="3551464" y="2054109"/>
            <a:ext cx="1043091" cy="49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 descr="La EMSV se compromete con los adjudicatarios de El Rosón a informarles ...">
            <a:extLst>
              <a:ext uri="{FF2B5EF4-FFF2-40B4-BE49-F238E27FC236}">
                <a16:creationId xmlns:a16="http://schemas.microsoft.com/office/drawing/2014/main" id="{C4E03EA1-34F7-071C-9058-C381B3572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825" y="1499314"/>
            <a:ext cx="882175" cy="35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0364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40C5B60-7593-52CC-A404-F40EE7024B56}"/>
              </a:ext>
            </a:extLst>
          </p:cNvPr>
          <p:cNvSpPr/>
          <p:nvPr/>
        </p:nvSpPr>
        <p:spPr>
          <a:xfrm>
            <a:off x="0" y="0"/>
            <a:ext cx="9225643" cy="177165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>
              <a:buSzPts val="1400"/>
            </a:pPr>
            <a:endParaRPr lang="es-ES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3B31D23-8395-F425-541F-6AD3DC5372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1700" y="459484"/>
            <a:ext cx="4800600" cy="671191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71F136E7-A57B-2FCC-5165-9C2276BA24D3}"/>
              </a:ext>
            </a:extLst>
          </p:cNvPr>
          <p:cNvSpPr txBox="1"/>
          <p:nvPr/>
        </p:nvSpPr>
        <p:spPr>
          <a:xfrm>
            <a:off x="394896" y="1130675"/>
            <a:ext cx="83542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Enabling Urban Climate Action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404343E-111D-0356-B9FC-3EEBA0567CE5}"/>
              </a:ext>
            </a:extLst>
          </p:cNvPr>
          <p:cNvSpPr txBox="1"/>
          <p:nvPr/>
        </p:nvSpPr>
        <p:spPr>
          <a:xfrm>
            <a:off x="204396" y="2661460"/>
            <a:ext cx="835420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99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¡</a:t>
            </a:r>
            <a:r>
              <a:rPr lang="en-US" sz="3200" b="1" dirty="0" err="1">
                <a:solidFill>
                  <a:srgbClr val="FF99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Muchas</a:t>
            </a:r>
            <a:r>
              <a:rPr lang="en-US" sz="3200" b="1" dirty="0">
                <a:solidFill>
                  <a:srgbClr val="FF99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gracias!</a:t>
            </a:r>
          </a:p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Paula Ferrando </a:t>
            </a:r>
            <a:r>
              <a:rPr lang="en-US" sz="20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Julià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Manager &amp; Development</a:t>
            </a: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p.ferrando@gnefinance.com</a:t>
            </a:r>
          </a:p>
        </p:txBody>
      </p:sp>
    </p:spTree>
    <p:extLst>
      <p:ext uri="{BB962C8B-B14F-4D97-AF65-F5344CB8AC3E}">
        <p14:creationId xmlns:p14="http://schemas.microsoft.com/office/powerpoint/2010/main" val="488285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F9EBF-35CA-85C3-947D-F05B1DA04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C0CE3492-FCFA-2B45-50A1-EFB91275C2E6}"/>
              </a:ext>
            </a:extLst>
          </p:cNvPr>
          <p:cNvSpPr txBox="1">
            <a:spLocks/>
          </p:cNvSpPr>
          <p:nvPr/>
        </p:nvSpPr>
        <p:spPr>
          <a:xfrm>
            <a:off x="412420" y="151769"/>
            <a:ext cx="7745133" cy="5339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Introducción</a:t>
            </a:r>
            <a:endParaRPr lang="es-ES" sz="2400" b="1" dirty="0">
              <a:solidFill>
                <a:srgbClr val="1D1D1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EDB873B-1D59-00F1-A50E-220564E3BF2A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9">
            <a:extLst>
              <a:ext uri="{FF2B5EF4-FFF2-40B4-BE49-F238E27FC236}">
                <a16:creationId xmlns:a16="http://schemas.microsoft.com/office/drawing/2014/main" id="{FA5DE3FC-E89D-19DD-D746-7B88B074EA96}"/>
              </a:ext>
            </a:extLst>
          </p:cNvPr>
          <p:cNvSpPr txBox="1"/>
          <p:nvPr/>
        </p:nvSpPr>
        <p:spPr>
          <a:xfrm>
            <a:off x="490768" y="2304307"/>
            <a:ext cx="1661641" cy="11233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🔆 Generación renovable (solar, eólica, biomasa, hidráulica, etc.)</a:t>
            </a:r>
            <a:endParaRPr lang="es-ES" sz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9FD8CC-295C-1662-1144-BFC64E55E6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2695" y="229933"/>
            <a:ext cx="1957170" cy="377619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AB34FA47-38F0-C0FD-4430-9BC9F95E8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17" y="937261"/>
            <a:ext cx="1138017" cy="1227582"/>
          </a:xfrm>
          <a:prstGeom prst="rect">
            <a:avLst/>
          </a:prstGeom>
          <a:noFill/>
          <a:ln w="19050">
            <a:solidFill>
              <a:srgbClr val="27A8E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FA703FF-1DA7-E8A7-B4D2-24D2C714608E}"/>
              </a:ext>
            </a:extLst>
          </p:cNvPr>
          <p:cNvSpPr txBox="1"/>
          <p:nvPr/>
        </p:nvSpPr>
        <p:spPr>
          <a:xfrm>
            <a:off x="2198722" y="2302821"/>
            <a:ext cx="1661641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🏘️ Autoconsumo colectivo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AF2B2E2-F386-F04B-2E10-0759C803CEB2}"/>
              </a:ext>
            </a:extLst>
          </p:cNvPr>
          <p:cNvSpPr txBox="1"/>
          <p:nvPr/>
        </p:nvSpPr>
        <p:spPr>
          <a:xfrm>
            <a:off x="4162585" y="2314994"/>
            <a:ext cx="1661641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🔋 Almacenamiento de energía</a:t>
            </a: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D3ADADF5-3248-B867-7AC4-72C1EA40F7EB}"/>
              </a:ext>
            </a:extLst>
          </p:cNvPr>
          <p:cNvSpPr txBox="1"/>
          <p:nvPr/>
        </p:nvSpPr>
        <p:spPr>
          <a:xfrm>
            <a:off x="6406036" y="2314994"/>
            <a:ext cx="1661641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🚗 Movilidad eléctrica compartida</a:t>
            </a: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D8BC07D6-EC73-F633-AA99-D6550AE32C6B}"/>
              </a:ext>
            </a:extLst>
          </p:cNvPr>
          <p:cNvSpPr txBox="1"/>
          <p:nvPr/>
        </p:nvSpPr>
        <p:spPr>
          <a:xfrm>
            <a:off x="509982" y="4078364"/>
            <a:ext cx="166164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🏠 Rehabilitación energética y eficiencia en edificios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9F469D9-7278-86E9-1580-6D7567F54D9E}"/>
              </a:ext>
            </a:extLst>
          </p:cNvPr>
          <p:cNvSpPr txBox="1"/>
          <p:nvPr/>
        </p:nvSpPr>
        <p:spPr>
          <a:xfrm>
            <a:off x="2399743" y="4078364"/>
            <a:ext cx="158313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💡 Educación y sensibilización energética</a:t>
            </a: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65A1C3-BD1E-3195-B9A2-25ADE489F84C}"/>
              </a:ext>
            </a:extLst>
          </p:cNvPr>
          <p:cNvSpPr txBox="1"/>
          <p:nvPr/>
        </p:nvSpPr>
        <p:spPr>
          <a:xfrm>
            <a:off x="4162584" y="4078542"/>
            <a:ext cx="1661641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💶 Lucha contra la pobreza energética</a:t>
            </a: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79EC9AC6-3271-C7E7-AF58-394BA6EA654B}"/>
              </a:ext>
            </a:extLst>
          </p:cNvPr>
          <p:cNvSpPr txBox="1"/>
          <p:nvPr/>
        </p:nvSpPr>
        <p:spPr>
          <a:xfrm>
            <a:off x="6406036" y="4078542"/>
            <a:ext cx="180435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🧑‍🤝‍🧑 Servicios de flexibilidad o agregación local (participación en mercados energéticos locales)</a:t>
            </a: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pic>
        <p:nvPicPr>
          <p:cNvPr id="6148" name="Picture 4" descr="Qué es el autoconsumo colectivo? - Bee Green">
            <a:extLst>
              <a:ext uri="{FF2B5EF4-FFF2-40B4-BE49-F238E27FC236}">
                <a16:creationId xmlns:a16="http://schemas.microsoft.com/office/drawing/2014/main" id="{6787ACAA-8622-35C7-A7C6-B57E7806E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743" y="1325525"/>
            <a:ext cx="1484948" cy="839318"/>
          </a:xfrm>
          <a:prstGeom prst="rect">
            <a:avLst/>
          </a:prstGeom>
          <a:noFill/>
          <a:ln w="19050">
            <a:solidFill>
              <a:srgbClr val="27A8E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ómo podemos almacenar la energía?">
            <a:extLst>
              <a:ext uri="{FF2B5EF4-FFF2-40B4-BE49-F238E27FC236}">
                <a16:creationId xmlns:a16="http://schemas.microsoft.com/office/drawing/2014/main" id="{BE2E1415-D007-B17E-2EEF-4F9C6CA5B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986" y="1226412"/>
            <a:ext cx="1539240" cy="959314"/>
          </a:xfrm>
          <a:prstGeom prst="rect">
            <a:avLst/>
          </a:prstGeom>
          <a:noFill/>
          <a:ln w="19050">
            <a:solidFill>
              <a:srgbClr val="27A8E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om Mobilitat. La cooperativa de movilidad eléctrica compartida |  DiarioRenovables | Energías renovables. Eólica, solar, fotovoltaica,  baterías, movilidad sostenible">
            <a:extLst>
              <a:ext uri="{FF2B5EF4-FFF2-40B4-BE49-F238E27FC236}">
                <a16:creationId xmlns:a16="http://schemas.microsoft.com/office/drawing/2014/main" id="{FBCC61CC-67D2-1960-27BD-2FC8FE12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285" y="1026968"/>
            <a:ext cx="2302940" cy="1158758"/>
          </a:xfrm>
          <a:prstGeom prst="rect">
            <a:avLst/>
          </a:prstGeom>
          <a:noFill/>
          <a:ln w="19050">
            <a:solidFill>
              <a:srgbClr val="27A8E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La rehabilitación energética de edificios, clave para la eficiencia  energética - Rehabilitaciones y reformas">
            <a:extLst>
              <a:ext uri="{FF2B5EF4-FFF2-40B4-BE49-F238E27FC236}">
                <a16:creationId xmlns:a16="http://schemas.microsoft.com/office/drawing/2014/main" id="{4AC93DBD-F007-EE6A-0A89-ADEF5DF8C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43" y="3112665"/>
            <a:ext cx="1446866" cy="828172"/>
          </a:xfrm>
          <a:prstGeom prst="rect">
            <a:avLst/>
          </a:prstGeom>
          <a:noFill/>
          <a:ln w="19050">
            <a:solidFill>
              <a:srgbClr val="27A8E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La importancia de la educación energética - Curro Soluciones">
            <a:extLst>
              <a:ext uri="{FF2B5EF4-FFF2-40B4-BE49-F238E27FC236}">
                <a16:creationId xmlns:a16="http://schemas.microsoft.com/office/drawing/2014/main" id="{A1E0E8F4-2098-70B6-C82C-C0B4853C0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052" y="3112665"/>
            <a:ext cx="1661642" cy="830821"/>
          </a:xfrm>
          <a:prstGeom prst="rect">
            <a:avLst/>
          </a:prstGeom>
          <a:noFill/>
          <a:ln w="19050">
            <a:solidFill>
              <a:srgbClr val="27A8E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Semana contra la pobreza energética • Ecologistas en Acción">
            <a:extLst>
              <a:ext uri="{FF2B5EF4-FFF2-40B4-BE49-F238E27FC236}">
                <a16:creationId xmlns:a16="http://schemas.microsoft.com/office/drawing/2014/main" id="{C2ED187F-3C59-7186-7A95-3E1A03159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783" y="2865999"/>
            <a:ext cx="1402833" cy="1123384"/>
          </a:xfrm>
          <a:prstGeom prst="rect">
            <a:avLst/>
          </a:prstGeom>
          <a:noFill/>
          <a:ln w="19050">
            <a:solidFill>
              <a:srgbClr val="27A8E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El papel de los vehículos eléctricos en los mercados flexibles - V2MARKET">
            <a:extLst>
              <a:ext uri="{FF2B5EF4-FFF2-40B4-BE49-F238E27FC236}">
                <a16:creationId xmlns:a16="http://schemas.microsoft.com/office/drawing/2014/main" id="{05E7EB5B-B485-E8DB-2C79-80C0B6C0D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853" y="2871726"/>
            <a:ext cx="1544824" cy="1117657"/>
          </a:xfrm>
          <a:prstGeom prst="rect">
            <a:avLst/>
          </a:prstGeom>
          <a:noFill/>
          <a:ln w="19050">
            <a:solidFill>
              <a:srgbClr val="27A8E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4347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0BCBA-44D3-B3AD-23FE-66D0D4C7C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96BD1E9-0C62-7D1D-5FA7-02B78DAEE0D4}"/>
              </a:ext>
            </a:extLst>
          </p:cNvPr>
          <p:cNvSpPr/>
          <p:nvPr/>
        </p:nvSpPr>
        <p:spPr>
          <a:xfrm>
            <a:off x="0" y="0"/>
            <a:ext cx="9225643" cy="177165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>
              <a:buSzPts val="1400"/>
            </a:pPr>
            <a:endParaRPr lang="es-ES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E391DD2-8401-44E0-078F-5B781C61E5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1700" y="459484"/>
            <a:ext cx="4800600" cy="671191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9EC82C44-1418-9C54-CEDB-555AE6ED8364}"/>
              </a:ext>
            </a:extLst>
          </p:cNvPr>
          <p:cNvSpPr txBox="1"/>
          <p:nvPr/>
        </p:nvSpPr>
        <p:spPr>
          <a:xfrm>
            <a:off x="394896" y="1130675"/>
            <a:ext cx="83542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Enabling Urban Climate Action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C5480CF-8D2E-B5AC-F0DE-7319DD5BF1EA}"/>
              </a:ext>
            </a:extLst>
          </p:cNvPr>
          <p:cNvSpPr txBox="1"/>
          <p:nvPr/>
        </p:nvSpPr>
        <p:spPr>
          <a:xfrm>
            <a:off x="204396" y="3601769"/>
            <a:ext cx="835420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Paula Ferrando </a:t>
            </a:r>
            <a:r>
              <a:rPr lang="en-US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Julià</a:t>
            </a:r>
            <a:endParaRPr lang="en-US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Manager &amp; Development</a:t>
            </a:r>
          </a:p>
          <a:p>
            <a:pPr algn="ctr"/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p.ferrando@gnefinance.com</a:t>
            </a:r>
          </a:p>
        </p:txBody>
      </p:sp>
      <p:pic>
        <p:nvPicPr>
          <p:cNvPr id="7" name="Picture 4" descr="Preguntas - Iconos gratis de comunicaciones">
            <a:extLst>
              <a:ext uri="{FF2B5EF4-FFF2-40B4-BE49-F238E27FC236}">
                <a16:creationId xmlns:a16="http://schemas.microsoft.com/office/drawing/2014/main" id="{D05BE853-A146-358D-E4DC-201C2D040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2062470"/>
            <a:ext cx="1679709" cy="167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5822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07D31-872C-9351-7F8B-DEFAE24D2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3F3F2F5-5D9A-25F6-0797-E7FE11A5B0B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>
              <a:buSzPts val="1400"/>
            </a:pPr>
            <a:endParaRPr lang="es-ES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618C564-599C-BC43-626A-FBB465ED3D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1700" y="1831084"/>
            <a:ext cx="4800600" cy="671191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5F6B9A6D-3269-08A7-49B5-9C51C73F0E18}"/>
              </a:ext>
            </a:extLst>
          </p:cNvPr>
          <p:cNvSpPr txBox="1"/>
          <p:nvPr/>
        </p:nvSpPr>
        <p:spPr>
          <a:xfrm>
            <a:off x="295121" y="3838369"/>
            <a:ext cx="83542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“…</a:t>
            </a: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Urban Regeneration through Decarbonization and Climate Action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…”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53CE4266-27A6-6657-57C2-E942E52794FA}"/>
              </a:ext>
            </a:extLst>
          </p:cNvPr>
          <p:cNvSpPr txBox="1"/>
          <p:nvPr/>
        </p:nvSpPr>
        <p:spPr>
          <a:xfrm>
            <a:off x="394896" y="2502275"/>
            <a:ext cx="83542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Enabling Urban Climate Action</a:t>
            </a:r>
          </a:p>
        </p:txBody>
      </p:sp>
    </p:spTree>
    <p:extLst>
      <p:ext uri="{BB962C8B-B14F-4D97-AF65-F5344CB8AC3E}">
        <p14:creationId xmlns:p14="http://schemas.microsoft.com/office/powerpoint/2010/main" val="38560226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F184499F-5EC6-C1AE-2EE1-F8BAA3DB6EFA}"/>
              </a:ext>
            </a:extLst>
          </p:cNvPr>
          <p:cNvSpPr txBox="1">
            <a:spLocks/>
          </p:cNvSpPr>
          <p:nvPr/>
        </p:nvSpPr>
        <p:spPr>
          <a:xfrm>
            <a:off x="412420" y="151769"/>
            <a:ext cx="7745133" cy="5339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dirty="0" err="1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</a:t>
            </a:r>
            <a:r>
              <a:rPr lang="es-ES" sz="2400" b="1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GNE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D9D328-3979-1416-3DC0-82BD78B12983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6">
            <a:extLst>
              <a:ext uri="{FF2B5EF4-FFF2-40B4-BE49-F238E27FC236}">
                <a16:creationId xmlns:a16="http://schemas.microsoft.com/office/drawing/2014/main" id="{B9C7617D-A4E1-A977-1932-4F5754E92D56}"/>
              </a:ext>
            </a:extLst>
          </p:cNvPr>
          <p:cNvSpPr txBox="1"/>
          <p:nvPr/>
        </p:nvSpPr>
        <p:spPr>
          <a:xfrm>
            <a:off x="339270" y="978694"/>
            <a:ext cx="8588369" cy="3524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7063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Focus on Reaching Financing</a:t>
            </a:r>
            <a:r>
              <a:rPr lang="en-US" sz="1800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Economic feasibility, financial instruments, business modeling, and investment-readiness.</a:t>
            </a:r>
            <a:r>
              <a:rPr lang="es-ES" sz="1800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627063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Strong market positioning: Recognized through </a:t>
            </a:r>
            <a:r>
              <a:rPr lang="en-US" sz="1800" b="1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flagship projects </a:t>
            </a:r>
            <a:r>
              <a:rPr lang="en-US" sz="1800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800" dirty="0" err="1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EuroPACE</a:t>
            </a:r>
            <a:r>
              <a:rPr lang="en-US" sz="1800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EUCF, SCC, ENERCOM).</a:t>
            </a:r>
            <a:endParaRPr lang="es-ES" sz="1800" dirty="0">
              <a:solidFill>
                <a:srgbClr val="1D1D1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7063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Expert knowledge: </a:t>
            </a:r>
            <a:r>
              <a:rPr lang="en-US" sz="1800" b="1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Urban decarbonization </a:t>
            </a:r>
            <a:r>
              <a:rPr lang="en-US" sz="1800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finance expertise, backed by a </a:t>
            </a:r>
            <a:r>
              <a:rPr lang="en-US" sz="1800" b="1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multidisciplinary team </a:t>
            </a:r>
            <a:r>
              <a:rPr lang="en-US" sz="1800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combining financial, technical, and legal experience.</a:t>
            </a:r>
            <a:endParaRPr lang="es-ES" sz="1800" dirty="0">
              <a:solidFill>
                <a:srgbClr val="1D1D1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7063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First-hand market insights: </a:t>
            </a:r>
            <a:r>
              <a:rPr lang="en-US" sz="1800" b="1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Practical experience </a:t>
            </a:r>
            <a:r>
              <a:rPr lang="en-US" sz="1800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provides a deep </a:t>
            </a:r>
            <a:r>
              <a:rPr lang="en-US" sz="1800" b="1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understanding of the realities and nuances </a:t>
            </a:r>
            <a:r>
              <a:rPr lang="en-US" sz="1800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the marketplace. </a:t>
            </a:r>
          </a:p>
          <a:p>
            <a:pPr marL="627063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Implementation-driven mindset: A hands-on approach </a:t>
            </a:r>
            <a:r>
              <a:rPr lang="en-US" sz="1800" b="1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focused on project developers and execution.</a:t>
            </a:r>
            <a:endParaRPr lang="es-ES" sz="1800" b="1" dirty="0">
              <a:solidFill>
                <a:srgbClr val="1D1D1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7063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 team: </a:t>
            </a:r>
            <a:r>
              <a:rPr lang="en-US" sz="1800" b="1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Trusted</a:t>
            </a:r>
            <a:r>
              <a:rPr lang="en-US" sz="1800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800" b="1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experienced experts</a:t>
            </a:r>
            <a:r>
              <a:rPr lang="en-US" sz="1800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4C32D6F-C437-23ED-CCE9-7645549A3C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95" y="145673"/>
            <a:ext cx="1957170" cy="37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9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76F48-07AA-1D9A-5C6A-078CB9E9E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16CAE2FA-4A59-88A8-58B6-4EB78EFA94DB}"/>
              </a:ext>
            </a:extLst>
          </p:cNvPr>
          <p:cNvSpPr txBox="1">
            <a:spLocks/>
          </p:cNvSpPr>
          <p:nvPr/>
        </p:nvSpPr>
        <p:spPr>
          <a:xfrm>
            <a:off x="412420" y="151769"/>
            <a:ext cx="7745133" cy="5339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Introducción</a:t>
            </a:r>
            <a:endParaRPr lang="es-ES" sz="2400" b="1" dirty="0">
              <a:solidFill>
                <a:srgbClr val="1D1D1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67B0991-2535-7A69-0095-5DB67804A6D8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9">
            <a:extLst>
              <a:ext uri="{FF2B5EF4-FFF2-40B4-BE49-F238E27FC236}">
                <a16:creationId xmlns:a16="http://schemas.microsoft.com/office/drawing/2014/main" id="{EEBD6EE3-B40C-2E13-A85A-811FC55DB302}"/>
              </a:ext>
            </a:extLst>
          </p:cNvPr>
          <p:cNvSpPr txBox="1"/>
          <p:nvPr/>
        </p:nvSpPr>
        <p:spPr>
          <a:xfrm>
            <a:off x="857347" y="1208376"/>
            <a:ext cx="6290213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💬 </a:t>
            </a:r>
            <a:r>
              <a:rPr lang="es-ES" sz="16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¿Lo sabíais?</a:t>
            </a:r>
          </a:p>
          <a:p>
            <a:endParaRPr lang="es-E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1️⃣ </a:t>
            </a:r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¿Quién conocía </a:t>
            </a:r>
            <a:r>
              <a:rPr lang="es-ES" sz="1600" b="1" dirty="0">
                <a:solidFill>
                  <a:srgbClr val="27A8E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todas las posibilidades </a:t>
            </a:r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 puede tener una Comunidad Energética Local?</a:t>
            </a:r>
          </a:p>
          <a:p>
            <a:b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2️⃣ </a:t>
            </a:r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¿Quién estaría dispuesto a </a:t>
            </a:r>
            <a:r>
              <a:rPr lang="es-ES" sz="1600" b="1" dirty="0">
                <a:solidFill>
                  <a:srgbClr val="27A8E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ampliar el alcance </a:t>
            </a:r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su CEL?</a:t>
            </a:r>
          </a:p>
          <a:p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spcAft>
                <a:spcPts val="600"/>
              </a:spcAft>
              <a:buClrTx/>
            </a:pP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0A3541F-D87D-E0A0-5BD8-0C8CDFFC85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2695" y="229933"/>
            <a:ext cx="1957170" cy="377619"/>
          </a:xfrm>
          <a:prstGeom prst="rect">
            <a:avLst/>
          </a:prstGeom>
        </p:spPr>
      </p:pic>
      <p:pic>
        <p:nvPicPr>
          <p:cNvPr id="2050" name="Picture 2" descr="24.000+ Levantar La Mano Ilustraciones de Stock, gráficos vectoriales  libres de derechos y clip art - iStock">
            <a:extLst>
              <a:ext uri="{FF2B5EF4-FFF2-40B4-BE49-F238E27FC236}">
                <a16:creationId xmlns:a16="http://schemas.microsoft.com/office/drawing/2014/main" id="{658B76E3-F4A0-EBBC-1690-C17D3CB7B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621" y="2362326"/>
            <a:ext cx="1781097" cy="126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1.921.200+ Preguntas Fotografías de stock, fotos e imágenes libres de  derechos - iStock | Dudas, Signo de interrogación, Encuesta">
            <a:extLst>
              <a:ext uri="{FF2B5EF4-FFF2-40B4-BE49-F238E27FC236}">
                <a16:creationId xmlns:a16="http://schemas.microsoft.com/office/drawing/2014/main" id="{BBC51FC4-51D6-1597-1AF8-5297382B0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475" y="1326898"/>
            <a:ext cx="1195388" cy="95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cantonades arrodonides 4">
            <a:extLst>
              <a:ext uri="{FF2B5EF4-FFF2-40B4-BE49-F238E27FC236}">
                <a16:creationId xmlns:a16="http://schemas.microsoft.com/office/drawing/2014/main" id="{440C44A1-55DE-3988-1C59-2EC811C5CC56}"/>
              </a:ext>
            </a:extLst>
          </p:cNvPr>
          <p:cNvSpPr/>
          <p:nvPr/>
        </p:nvSpPr>
        <p:spPr>
          <a:xfrm>
            <a:off x="1539240" y="3459480"/>
            <a:ext cx="4731462" cy="100959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 alcance de la CEL es clave para definir su </a:t>
            </a:r>
            <a:r>
              <a:rPr lang="es-ES" sz="1600" b="1" i="1" dirty="0">
                <a:solidFill>
                  <a:srgbClr val="27A8E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modelo de negocio</a:t>
            </a:r>
            <a:r>
              <a:rPr lang="es-ES" sz="16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👉 y, en consecuencia, las </a:t>
            </a:r>
            <a:r>
              <a:rPr lang="es-ES" sz="16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fuentes de financiación </a:t>
            </a:r>
            <a:r>
              <a:rPr lang="es-ES" sz="16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las que puede acceder.</a:t>
            </a:r>
            <a:endParaRPr lang="en-GB" sz="1600" b="1" i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 descr="Las 7 nuevas fórmulas de financiación alternativa para las empresas |  Channel Partner">
            <a:extLst>
              <a:ext uri="{FF2B5EF4-FFF2-40B4-BE49-F238E27FC236}">
                <a16:creationId xmlns:a16="http://schemas.microsoft.com/office/drawing/2014/main" id="{30A83DE3-CB53-7467-347E-15012E4AA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473" y="3706007"/>
            <a:ext cx="1831245" cy="120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02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892E0-CEC4-285D-29BE-C4EE831A6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FA32D37E-C584-2E70-AC2B-A630FF8F5378}"/>
              </a:ext>
            </a:extLst>
          </p:cNvPr>
          <p:cNvSpPr txBox="1">
            <a:spLocks/>
          </p:cNvSpPr>
          <p:nvPr/>
        </p:nvSpPr>
        <p:spPr>
          <a:xfrm>
            <a:off x="412420" y="151769"/>
            <a:ext cx="7745133" cy="5339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Reflexión</a:t>
            </a: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 des de GNE Finance</a:t>
            </a:r>
            <a:endParaRPr lang="es-ES" sz="2400" b="1" dirty="0">
              <a:solidFill>
                <a:srgbClr val="1D1D1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7E163AF-C9C3-40F5-646D-C6E8DAB223C2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9">
            <a:extLst>
              <a:ext uri="{FF2B5EF4-FFF2-40B4-BE49-F238E27FC236}">
                <a16:creationId xmlns:a16="http://schemas.microsoft.com/office/drawing/2014/main" id="{130B65D1-D809-1B37-F287-D2380F03055C}"/>
              </a:ext>
            </a:extLst>
          </p:cNvPr>
          <p:cNvSpPr txBox="1"/>
          <p:nvPr/>
        </p:nvSpPr>
        <p:spPr>
          <a:xfrm>
            <a:off x="539009" y="993065"/>
            <a:ext cx="6550276" cy="3293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👉 </a:t>
            </a:r>
            <a:r>
              <a:rPr lang="es-ES" sz="1600" i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la Rehabilitación a la neutralidad climática</a:t>
            </a:r>
          </a:p>
          <a:p>
            <a:endParaRPr lang="es-E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🌍 En GNE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Finance</a:t>
            </a:r>
            <a:r>
              <a:rPr lang="es-ES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empezamos 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trabajando desde </a:t>
            </a: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rehabilitación energética de los edificios 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—para reducir el consumo y proteger a los hogares más vulnerables— </a:t>
            </a:r>
            <a:r>
              <a:rPr lang="es-ES" b="1" dirty="0">
                <a:solidFill>
                  <a:srgbClr val="00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Instrumentos financieros-&gt; Modelo de negocio de las OSS -&gt; Visión integrada ciudad</a:t>
            </a:r>
          </a:p>
          <a:p>
            <a:endParaRPr lang="es-E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➡️ Hoy en día </a:t>
            </a:r>
            <a:r>
              <a:rPr lang="es-ES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foco 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</a:t>
            </a: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neutralidad climática 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las ciudades (impacto social, ambiental, economía circular, economía del conocimiento,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s-E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⚖️ Creemos en la ciudad para la vida</a:t>
            </a: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en el Derecho a producir y consumir energía 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forma justa, local y sostenible.</a:t>
            </a:r>
          </a:p>
          <a:p>
            <a:pPr defTabSz="457200">
              <a:spcAft>
                <a:spcPts val="600"/>
              </a:spcAft>
              <a:buClrTx/>
            </a:pP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000C547-6467-FA94-5892-49C2DAC816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2695" y="229933"/>
            <a:ext cx="1957170" cy="377619"/>
          </a:xfrm>
          <a:prstGeom prst="rect">
            <a:avLst/>
          </a:prstGeom>
        </p:spPr>
      </p:pic>
      <p:sp>
        <p:nvSpPr>
          <p:cNvPr id="5" name="Rectangle: cantonades arrodonides 4">
            <a:extLst>
              <a:ext uri="{FF2B5EF4-FFF2-40B4-BE49-F238E27FC236}">
                <a16:creationId xmlns:a16="http://schemas.microsoft.com/office/drawing/2014/main" id="{305E3128-1DB2-A2B3-7CD0-58DF1261B5D7}"/>
              </a:ext>
            </a:extLst>
          </p:cNvPr>
          <p:cNvSpPr/>
          <p:nvPr/>
        </p:nvSpPr>
        <p:spPr>
          <a:xfrm>
            <a:off x="539009" y="3652746"/>
            <a:ext cx="6039505" cy="126705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🤝 </a:t>
            </a:r>
            <a:r>
              <a:rPr lang="es-ES" sz="15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Acompañamos a entidades públicas, privadas y comunidades en el </a:t>
            </a:r>
            <a:r>
              <a:rPr lang="es-ES" sz="1500" b="1" i="1" dirty="0">
                <a:solidFill>
                  <a:srgbClr val="27A8E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diseño de modelos y recorridos que faciliten el acceso a financiación</a:t>
            </a:r>
            <a:r>
              <a:rPr lang="es-ES" sz="15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la puesta en marcha de </a:t>
            </a:r>
            <a:r>
              <a:rPr lang="es-ES" sz="15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proyectos transformadores </a:t>
            </a:r>
            <a:r>
              <a:rPr lang="es-ES" sz="15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dentro de los ecosistemas locales, el conocimiento situado y los límites planetarios.</a:t>
            </a:r>
            <a:endParaRPr lang="en-GB" sz="1500" b="1" i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4" name="Picture 2" descr="Rehabilitación energética, el reto de que los edificios no consuman energía">
            <a:extLst>
              <a:ext uri="{FF2B5EF4-FFF2-40B4-BE49-F238E27FC236}">
                <a16:creationId xmlns:a16="http://schemas.microsoft.com/office/drawing/2014/main" id="{2C76485A-C552-41DE-B771-D6C4B7D4C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165" y="1399798"/>
            <a:ext cx="1584008" cy="89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eutralidad climática en 2050: El papel de las entidades de verificación -  Forética">
            <a:extLst>
              <a:ext uri="{FF2B5EF4-FFF2-40B4-BE49-F238E27FC236}">
                <a16:creationId xmlns:a16="http://schemas.microsoft.com/office/drawing/2014/main" id="{165FFF0D-C971-E099-645B-2D3A83F40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247" y="2514600"/>
            <a:ext cx="2012471" cy="94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Sabes en qué consiste la justicia climática? | Ecoembes">
            <a:extLst>
              <a:ext uri="{FF2B5EF4-FFF2-40B4-BE49-F238E27FC236}">
                <a16:creationId xmlns:a16="http://schemas.microsoft.com/office/drawing/2014/main" id="{A5DCB384-C2DE-C71D-A277-597DB68A7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247" y="3757189"/>
            <a:ext cx="2012471" cy="105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080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BB80D-9EDC-5E2E-B494-149196FBC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A372418-AAF5-B3F9-312D-3CF4878D3FCD}"/>
              </a:ext>
            </a:extLst>
          </p:cNvPr>
          <p:cNvSpPr txBox="1">
            <a:spLocks/>
          </p:cNvSpPr>
          <p:nvPr/>
        </p:nvSpPr>
        <p:spPr>
          <a:xfrm>
            <a:off x="412420" y="151769"/>
            <a:ext cx="7745133" cy="5339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Reflexión</a:t>
            </a: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 des de GNE Finance</a:t>
            </a:r>
            <a:endParaRPr lang="es-ES" sz="2400" b="1" dirty="0">
              <a:solidFill>
                <a:srgbClr val="1D1D1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63049F9-2A9B-B636-F0D0-669E3FFC23DC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9">
            <a:extLst>
              <a:ext uri="{FF2B5EF4-FFF2-40B4-BE49-F238E27FC236}">
                <a16:creationId xmlns:a16="http://schemas.microsoft.com/office/drawing/2014/main" id="{6E868FDF-9ECE-0BE2-BE8C-C6116D35CBC4}"/>
              </a:ext>
            </a:extLst>
          </p:cNvPr>
          <p:cNvSpPr txBox="1"/>
          <p:nvPr/>
        </p:nvSpPr>
        <p:spPr>
          <a:xfrm>
            <a:off x="857347" y="1078808"/>
            <a:ext cx="6105348" cy="24314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👉 </a:t>
            </a:r>
            <a:r>
              <a:rPr lang="es-ES" sz="1600" i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Cambio de mentalidad y gobernanza</a:t>
            </a:r>
          </a:p>
          <a:p>
            <a:pPr>
              <a:lnSpc>
                <a:spcPct val="150000"/>
              </a:lnSpc>
            </a:pPr>
            <a:endParaRPr lang="es-E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</a:t>
            </a: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cambio ciudadano 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 el </a:t>
            </a: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cambio normativo 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deben ir de la mano.</a:t>
            </a:r>
          </a:p>
          <a:p>
            <a:pPr marL="2857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Todos somos </a:t>
            </a: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agentes del cambio energético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no solo consumidores.</a:t>
            </a:r>
          </a:p>
          <a:p>
            <a:pPr marL="2857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Hace falta </a:t>
            </a:r>
            <a:r>
              <a:rPr lang="es-ES" b="1" dirty="0">
                <a:solidFill>
                  <a:srgbClr val="1D1D1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mejorar la </a:t>
            </a: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gobernanza y los marcos locales 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 que el autoconsumo y los </a:t>
            </a: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mercados energéticos locales 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sean una realidad.</a:t>
            </a: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FEF9407-65BA-C5C9-D886-AAB73CD157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2695" y="229933"/>
            <a:ext cx="1957170" cy="377619"/>
          </a:xfrm>
          <a:prstGeom prst="rect">
            <a:avLst/>
          </a:prstGeom>
        </p:spPr>
      </p:pic>
      <p:sp>
        <p:nvSpPr>
          <p:cNvPr id="5" name="Rectangle: cantonades arrodonides 4">
            <a:extLst>
              <a:ext uri="{FF2B5EF4-FFF2-40B4-BE49-F238E27FC236}">
                <a16:creationId xmlns:a16="http://schemas.microsoft.com/office/drawing/2014/main" id="{E9B2C908-21AA-F4BC-56FF-737BDD80A5E6}"/>
              </a:ext>
            </a:extLst>
          </p:cNvPr>
          <p:cNvSpPr/>
          <p:nvPr/>
        </p:nvSpPr>
        <p:spPr>
          <a:xfrm>
            <a:off x="6907394" y="2376165"/>
            <a:ext cx="1878428" cy="253740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🚀 Solo con una ciudadanía activa y una regulación ágil podremos avanzar hacia una energía más democrática, sostenible y cercana.</a:t>
            </a:r>
            <a:endParaRPr lang="en-GB" sz="1500" b="1" i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8" name="Picture 6" descr="Sabes en qué consiste la justicia climática? | Ecoembes">
            <a:extLst>
              <a:ext uri="{FF2B5EF4-FFF2-40B4-BE49-F238E27FC236}">
                <a16:creationId xmlns:a16="http://schemas.microsoft.com/office/drawing/2014/main" id="{4F44D596-306E-3FE4-EF4A-D3B6CCDF6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394" y="983509"/>
            <a:ext cx="2012471" cy="105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BA012F32-BD0C-6D43-4EDA-18A90F4A14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2" t="12096" r="10251" b="19201"/>
          <a:stretch>
            <a:fillRect/>
          </a:stretch>
        </p:blipFill>
        <p:spPr bwMode="auto">
          <a:xfrm>
            <a:off x="1661160" y="3293553"/>
            <a:ext cx="3978675" cy="17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QuadreDeText 5">
            <a:extLst>
              <a:ext uri="{FF2B5EF4-FFF2-40B4-BE49-F238E27FC236}">
                <a16:creationId xmlns:a16="http://schemas.microsoft.com/office/drawing/2014/main" id="{5DC91991-D4F5-D29F-379D-4A12E8A58713}"/>
              </a:ext>
            </a:extLst>
          </p:cNvPr>
          <p:cNvSpPr txBox="1"/>
          <p:nvPr/>
        </p:nvSpPr>
        <p:spPr>
          <a:xfrm>
            <a:off x="3810000" y="4366260"/>
            <a:ext cx="5437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/>
              <a:t>CEL</a:t>
            </a:r>
          </a:p>
        </p:txBody>
      </p:sp>
    </p:spTree>
    <p:extLst>
      <p:ext uri="{BB962C8B-B14F-4D97-AF65-F5344CB8AC3E}">
        <p14:creationId xmlns:p14="http://schemas.microsoft.com/office/powerpoint/2010/main" val="2223118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>
          <a:extLst>
            <a:ext uri="{FF2B5EF4-FFF2-40B4-BE49-F238E27FC236}">
              <a16:creationId xmlns:a16="http://schemas.microsoft.com/office/drawing/2014/main" id="{2788E492-F643-76F1-9CAA-DBFACB39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86B44BF-03CB-3BAF-1AD3-D8E7A6A4E7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5331648"/>
              </p:ext>
            </p:extLst>
          </p:nvPr>
        </p:nvGraphicFramePr>
        <p:xfrm>
          <a:off x="120757" y="1115501"/>
          <a:ext cx="8799108" cy="3697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A1B60BF-2B87-73C7-9E41-B3F512B979C4}"/>
              </a:ext>
            </a:extLst>
          </p:cNvPr>
          <p:cNvSpPr/>
          <p:nvPr/>
        </p:nvSpPr>
        <p:spPr>
          <a:xfrm>
            <a:off x="1199384" y="1610786"/>
            <a:ext cx="5526710" cy="243926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204818D-A759-3989-CE57-C7CBEE49FBD3}"/>
              </a:ext>
            </a:extLst>
          </p:cNvPr>
          <p:cNvSpPr/>
          <p:nvPr/>
        </p:nvSpPr>
        <p:spPr>
          <a:xfrm>
            <a:off x="4520311" y="2055640"/>
            <a:ext cx="1101188" cy="2954510"/>
          </a:xfrm>
          <a:prstGeom prst="roundRect">
            <a:avLst/>
          </a:prstGeom>
          <a:solidFill>
            <a:schemeClr val="accent4">
              <a:alpha val="50000"/>
            </a:schemeClr>
          </a:solidFill>
          <a:ln w="19050">
            <a:solidFill>
              <a:srgbClr val="FF000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99B184C-EAEB-C050-D8F8-82CC67EFBC78}"/>
              </a:ext>
            </a:extLst>
          </p:cNvPr>
          <p:cNvSpPr txBox="1">
            <a:spLocks/>
          </p:cNvSpPr>
          <p:nvPr/>
        </p:nvSpPr>
        <p:spPr>
          <a:xfrm>
            <a:off x="412420" y="151769"/>
            <a:ext cx="7745133" cy="5339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spc="53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Herramientas</a:t>
            </a:r>
            <a:r>
              <a:rPr lang="en-US" sz="2400" b="1" spc="53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 de </a:t>
            </a:r>
            <a:r>
              <a:rPr lang="en-US" sz="2400" b="1" spc="53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eue Montreal Bold"/>
              </a:rPr>
              <a:t>financiación</a:t>
            </a:r>
            <a:endParaRPr lang="es-ES" sz="2400" b="1" dirty="0">
              <a:solidFill>
                <a:srgbClr val="1D1D1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Straight Connector 2">
            <a:extLst>
              <a:ext uri="{FF2B5EF4-FFF2-40B4-BE49-F238E27FC236}">
                <a16:creationId xmlns:a16="http://schemas.microsoft.com/office/drawing/2014/main" id="{65E28714-C962-F63E-0952-AAF6C41C09F2}"/>
              </a:ext>
            </a:extLst>
          </p:cNvPr>
          <p:cNvCxnSpPr>
            <a:cxnSpLocks/>
          </p:cNvCxnSpPr>
          <p:nvPr/>
        </p:nvCxnSpPr>
        <p:spPr>
          <a:xfrm>
            <a:off x="509982" y="674428"/>
            <a:ext cx="2926080" cy="0"/>
          </a:xfrm>
          <a:prstGeom prst="line">
            <a:avLst/>
          </a:prstGeom>
          <a:ln w="28575">
            <a:solidFill>
              <a:srgbClr val="27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3">
            <a:extLst>
              <a:ext uri="{FF2B5EF4-FFF2-40B4-BE49-F238E27FC236}">
                <a16:creationId xmlns:a16="http://schemas.microsoft.com/office/drawing/2014/main" id="{A0D576E8-6F44-AFA7-F6F5-790CAC3F8D8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2695" y="229933"/>
            <a:ext cx="1957170" cy="377619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1D348EB-631D-4F75-0964-2F6241309707}"/>
              </a:ext>
            </a:extLst>
          </p:cNvPr>
          <p:cNvSpPr txBox="1"/>
          <p:nvPr/>
        </p:nvSpPr>
        <p:spPr>
          <a:xfrm>
            <a:off x="857347" y="1001003"/>
            <a:ext cx="6105348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👉 </a:t>
            </a:r>
            <a:r>
              <a:rPr lang="es-ES" sz="1600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Pasos para estructurar una Comunidad Energética</a:t>
            </a:r>
          </a:p>
          <a:p>
            <a:endParaRPr lang="es-E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AF3A8C3E-A3E5-8FD0-BD4C-5822FC32B2BE}"/>
              </a:ext>
            </a:extLst>
          </p:cNvPr>
          <p:cNvSpPr txBox="1"/>
          <p:nvPr/>
        </p:nvSpPr>
        <p:spPr>
          <a:xfrm>
            <a:off x="1467637" y="1744690"/>
            <a:ext cx="6105348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Todo esto responde al </a:t>
            </a:r>
            <a:r>
              <a:rPr lang="es-ES" sz="1600" b="1" dirty="0">
                <a:solidFill>
                  <a:srgbClr val="C00000"/>
                </a:solidFill>
                <a:highlight>
                  <a:srgbClr val="00CC99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MODELO DE NEGOCIO </a:t>
            </a:r>
            <a:r>
              <a:rPr lang="es-ES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LA CEL</a:t>
            </a:r>
            <a:endParaRPr lang="es-ES" sz="1600" b="1" i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s-E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defTabSz="457200">
              <a:spcAft>
                <a:spcPts val="600"/>
              </a:spcAft>
              <a:buClrTx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  <a:p>
            <a:pPr algn="just" defTabSz="457200">
              <a:spcAft>
                <a:spcPts val="600"/>
              </a:spcAft>
              <a:buClrTx/>
            </a:pPr>
            <a:endParaRPr lang="en-US" sz="1800" kern="1200" spc="5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eue Montreal Bold"/>
            </a:endParaRPr>
          </a:p>
        </p:txBody>
      </p:sp>
      <p:pic>
        <p:nvPicPr>
          <p:cNvPr id="10244" name="Picture 4" descr="Preguntas - Iconos gratis de comunicaciones">
            <a:extLst>
              <a:ext uri="{FF2B5EF4-FFF2-40B4-BE49-F238E27FC236}">
                <a16:creationId xmlns:a16="http://schemas.microsoft.com/office/drawing/2014/main" id="{23E71D7E-C3D7-3D3F-AD25-72DE8EE53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238" y="4112584"/>
            <a:ext cx="865501" cy="8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1560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23392</TotalTime>
  <Words>4810</Words>
  <Application>Microsoft Office PowerPoint</Application>
  <PresentationFormat>Presentació en pantalla (16:9)</PresentationFormat>
  <Paragraphs>608</Paragraphs>
  <Slides>52</Slides>
  <Notes>49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5</vt:i4>
      </vt:variant>
      <vt:variant>
        <vt:lpstr>Tema</vt:lpstr>
      </vt:variant>
      <vt:variant>
        <vt:i4>2</vt:i4>
      </vt:variant>
      <vt:variant>
        <vt:lpstr>Títols de les diapositives</vt:lpstr>
      </vt:variant>
      <vt:variant>
        <vt:i4>52</vt:i4>
      </vt:variant>
    </vt:vector>
  </HeadingPairs>
  <TitlesOfParts>
    <vt:vector size="59" baseType="lpstr">
      <vt:lpstr>Noto Sans Symbols</vt:lpstr>
      <vt:lpstr>Garamond</vt:lpstr>
      <vt:lpstr>Calibri</vt:lpstr>
      <vt:lpstr>Lato</vt:lpstr>
      <vt:lpstr>Arial</vt:lpstr>
      <vt:lpstr>Simple Light</vt:lpstr>
      <vt:lpstr>Office Theme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Salman Farhad</dc:creator>
  <cp:lastModifiedBy>Paula Ferrando</cp:lastModifiedBy>
  <cp:revision>176</cp:revision>
  <dcterms:modified xsi:type="dcterms:W3CDTF">2025-11-06T15:02:29Z</dcterms:modified>
</cp:coreProperties>
</file>